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6" r:id="rId2"/>
    <p:sldId id="332" r:id="rId3"/>
    <p:sldId id="261" r:id="rId4"/>
    <p:sldId id="324" r:id="rId5"/>
    <p:sldId id="329" r:id="rId6"/>
    <p:sldId id="330" r:id="rId7"/>
    <p:sldId id="325" r:id="rId8"/>
    <p:sldId id="259" r:id="rId9"/>
    <p:sldId id="262" r:id="rId10"/>
    <p:sldId id="305" r:id="rId11"/>
    <p:sldId id="306" r:id="rId12"/>
    <p:sldId id="307" r:id="rId13"/>
    <p:sldId id="308" r:id="rId14"/>
    <p:sldId id="309" r:id="rId15"/>
    <p:sldId id="310" r:id="rId16"/>
    <p:sldId id="311" r:id="rId17"/>
    <p:sldId id="312" r:id="rId18"/>
    <p:sldId id="313" r:id="rId19"/>
    <p:sldId id="327" r:id="rId20"/>
    <p:sldId id="328" r:id="rId21"/>
    <p:sldId id="264" r:id="rId22"/>
    <p:sldId id="315" r:id="rId23"/>
    <p:sldId id="316" r:id="rId24"/>
    <p:sldId id="322" r:id="rId25"/>
    <p:sldId id="323" r:id="rId26"/>
    <p:sldId id="303" r:id="rId27"/>
  </p:sldIdLst>
  <p:sldSz cx="10058400" cy="7772400"/>
  <p:notesSz cx="10058400" cy="77724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ED825A-9708-406A-ADDF-583BED743D76}" v="14" dt="2024-02-21T07:43:18.810"/>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661" y="6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manuel Ndashimye" userId="56599aae-b189-4ca8-bcbb-3c9c682009e8" providerId="ADAL" clId="{DAED825A-9708-406A-ADDF-583BED743D76}"/>
    <pc:docChg chg="undo custSel addSld delSld modSld sldOrd">
      <pc:chgData name="Emmanuel Ndashimye" userId="56599aae-b189-4ca8-bcbb-3c9c682009e8" providerId="ADAL" clId="{DAED825A-9708-406A-ADDF-583BED743D76}" dt="2024-02-21T07:56:42.338" v="853" actId="114"/>
      <pc:docMkLst>
        <pc:docMk/>
      </pc:docMkLst>
      <pc:sldChg chg="addSp delSp modSp mod">
        <pc:chgData name="Emmanuel Ndashimye" userId="56599aae-b189-4ca8-bcbb-3c9c682009e8" providerId="ADAL" clId="{DAED825A-9708-406A-ADDF-583BED743D76}" dt="2024-02-21T07:56:42.338" v="853" actId="114"/>
        <pc:sldMkLst>
          <pc:docMk/>
          <pc:sldMk cId="0" sldId="256"/>
        </pc:sldMkLst>
        <pc:spChg chg="mod">
          <ac:chgData name="Emmanuel Ndashimye" userId="56599aae-b189-4ca8-bcbb-3c9c682009e8" providerId="ADAL" clId="{DAED825A-9708-406A-ADDF-583BED743D76}" dt="2024-02-21T07:56:15.128" v="838" actId="1076"/>
          <ac:spMkLst>
            <pc:docMk/>
            <pc:sldMk cId="0" sldId="256"/>
            <ac:spMk id="10" creationId="{00000000-0000-0000-0000-000000000000}"/>
          </ac:spMkLst>
        </pc:spChg>
        <pc:spChg chg="del">
          <ac:chgData name="Emmanuel Ndashimye" userId="56599aae-b189-4ca8-bcbb-3c9c682009e8" providerId="ADAL" clId="{DAED825A-9708-406A-ADDF-583BED743D76}" dt="2024-02-21T07:24:27.667" v="567" actId="478"/>
          <ac:spMkLst>
            <pc:docMk/>
            <pc:sldMk cId="0" sldId="256"/>
            <ac:spMk id="11" creationId="{00000000-0000-0000-0000-000000000000}"/>
          </ac:spMkLst>
        </pc:spChg>
        <pc:spChg chg="del">
          <ac:chgData name="Emmanuel Ndashimye" userId="56599aae-b189-4ca8-bcbb-3c9c682009e8" providerId="ADAL" clId="{DAED825A-9708-406A-ADDF-583BED743D76}" dt="2024-02-21T07:24:31.793" v="569" actId="478"/>
          <ac:spMkLst>
            <pc:docMk/>
            <pc:sldMk cId="0" sldId="256"/>
            <ac:spMk id="12" creationId="{00000000-0000-0000-0000-000000000000}"/>
          </ac:spMkLst>
        </pc:spChg>
        <pc:spChg chg="add mod">
          <ac:chgData name="Emmanuel Ndashimye" userId="56599aae-b189-4ca8-bcbb-3c9c682009e8" providerId="ADAL" clId="{DAED825A-9708-406A-ADDF-583BED743D76}" dt="2024-02-21T07:56:42.338" v="853" actId="114"/>
          <ac:spMkLst>
            <pc:docMk/>
            <pc:sldMk cId="0" sldId="256"/>
            <ac:spMk id="14" creationId="{3A795788-AA76-E2C8-F43F-D89CC5490A02}"/>
          </ac:spMkLst>
        </pc:spChg>
        <pc:grpChg chg="del">
          <ac:chgData name="Emmanuel Ndashimye" userId="56599aae-b189-4ca8-bcbb-3c9c682009e8" providerId="ADAL" clId="{DAED825A-9708-406A-ADDF-583BED743D76}" dt="2024-02-21T07:24:29.758" v="568" actId="478"/>
          <ac:grpSpMkLst>
            <pc:docMk/>
            <pc:sldMk cId="0" sldId="256"/>
            <ac:grpSpMk id="7" creationId="{00000000-0000-0000-0000-000000000000}"/>
          </ac:grpSpMkLst>
        </pc:grpChg>
      </pc:sldChg>
      <pc:sldChg chg="del">
        <pc:chgData name="Emmanuel Ndashimye" userId="56599aae-b189-4ca8-bcbb-3c9c682009e8" providerId="ADAL" clId="{DAED825A-9708-406A-ADDF-583BED743D76}" dt="2024-02-21T07:26:02.126" v="633" actId="47"/>
        <pc:sldMkLst>
          <pc:docMk/>
          <pc:sldMk cId="0" sldId="257"/>
        </pc:sldMkLst>
      </pc:sldChg>
      <pc:sldChg chg="del">
        <pc:chgData name="Emmanuel Ndashimye" userId="56599aae-b189-4ca8-bcbb-3c9c682009e8" providerId="ADAL" clId="{DAED825A-9708-406A-ADDF-583BED743D76}" dt="2024-02-21T07:26:04.638" v="634" actId="47"/>
        <pc:sldMkLst>
          <pc:docMk/>
          <pc:sldMk cId="0" sldId="258"/>
        </pc:sldMkLst>
      </pc:sldChg>
      <pc:sldChg chg="ord">
        <pc:chgData name="Emmanuel Ndashimye" userId="56599aae-b189-4ca8-bcbb-3c9c682009e8" providerId="ADAL" clId="{DAED825A-9708-406A-ADDF-583BED743D76}" dt="2024-02-21T07:33:05.580" v="694"/>
        <pc:sldMkLst>
          <pc:docMk/>
          <pc:sldMk cId="0" sldId="259"/>
        </pc:sldMkLst>
      </pc:sldChg>
      <pc:sldChg chg="del">
        <pc:chgData name="Emmanuel Ndashimye" userId="56599aae-b189-4ca8-bcbb-3c9c682009e8" providerId="ADAL" clId="{DAED825A-9708-406A-ADDF-583BED743D76}" dt="2024-02-21T07:26:41.721" v="635" actId="47"/>
        <pc:sldMkLst>
          <pc:docMk/>
          <pc:sldMk cId="0" sldId="260"/>
        </pc:sldMkLst>
      </pc:sldChg>
      <pc:sldChg chg="modSp mod">
        <pc:chgData name="Emmanuel Ndashimye" userId="56599aae-b189-4ca8-bcbb-3c9c682009e8" providerId="ADAL" clId="{DAED825A-9708-406A-ADDF-583BED743D76}" dt="2024-02-21T07:29:42.346" v="652" actId="1076"/>
        <pc:sldMkLst>
          <pc:docMk/>
          <pc:sldMk cId="0" sldId="261"/>
        </pc:sldMkLst>
        <pc:spChg chg="mod">
          <ac:chgData name="Emmanuel Ndashimye" userId="56599aae-b189-4ca8-bcbb-3c9c682009e8" providerId="ADAL" clId="{DAED825A-9708-406A-ADDF-583BED743D76}" dt="2024-02-21T07:28:14.714" v="641" actId="1076"/>
          <ac:spMkLst>
            <pc:docMk/>
            <pc:sldMk cId="0" sldId="261"/>
            <ac:spMk id="2" creationId="{00000000-0000-0000-0000-000000000000}"/>
          </ac:spMkLst>
        </pc:spChg>
        <pc:spChg chg="mod">
          <ac:chgData name="Emmanuel Ndashimye" userId="56599aae-b189-4ca8-bcbb-3c9c682009e8" providerId="ADAL" clId="{DAED825A-9708-406A-ADDF-583BED743D76}" dt="2024-02-21T07:29:26.477" v="651" actId="1076"/>
          <ac:spMkLst>
            <pc:docMk/>
            <pc:sldMk cId="0" sldId="261"/>
            <ac:spMk id="3" creationId="{00000000-0000-0000-0000-000000000000}"/>
          </ac:spMkLst>
        </pc:spChg>
        <pc:spChg chg="mod">
          <ac:chgData name="Emmanuel Ndashimye" userId="56599aae-b189-4ca8-bcbb-3c9c682009e8" providerId="ADAL" clId="{DAED825A-9708-406A-ADDF-583BED743D76}" dt="2024-02-21T07:29:21.501" v="650" actId="1076"/>
          <ac:spMkLst>
            <pc:docMk/>
            <pc:sldMk cId="0" sldId="261"/>
            <ac:spMk id="7" creationId="{00000000-0000-0000-0000-000000000000}"/>
          </ac:spMkLst>
        </pc:spChg>
        <pc:spChg chg="mod">
          <ac:chgData name="Emmanuel Ndashimye" userId="56599aae-b189-4ca8-bcbb-3c9c682009e8" providerId="ADAL" clId="{DAED825A-9708-406A-ADDF-583BED743D76}" dt="2024-02-21T07:29:21.501" v="650" actId="1076"/>
          <ac:spMkLst>
            <pc:docMk/>
            <pc:sldMk cId="0" sldId="261"/>
            <ac:spMk id="13" creationId="{00000000-0000-0000-0000-000000000000}"/>
          </ac:spMkLst>
        </pc:spChg>
        <pc:spChg chg="mod">
          <ac:chgData name="Emmanuel Ndashimye" userId="56599aae-b189-4ca8-bcbb-3c9c682009e8" providerId="ADAL" clId="{DAED825A-9708-406A-ADDF-583BED743D76}" dt="2024-02-21T07:29:21.501" v="650" actId="1076"/>
          <ac:spMkLst>
            <pc:docMk/>
            <pc:sldMk cId="0" sldId="261"/>
            <ac:spMk id="19" creationId="{00000000-0000-0000-0000-000000000000}"/>
          </ac:spMkLst>
        </pc:spChg>
        <pc:spChg chg="mod">
          <ac:chgData name="Emmanuel Ndashimye" userId="56599aae-b189-4ca8-bcbb-3c9c682009e8" providerId="ADAL" clId="{DAED825A-9708-406A-ADDF-583BED743D76}" dt="2024-02-21T07:29:21.501" v="650" actId="1076"/>
          <ac:spMkLst>
            <pc:docMk/>
            <pc:sldMk cId="0" sldId="261"/>
            <ac:spMk id="20" creationId="{00000000-0000-0000-0000-000000000000}"/>
          </ac:spMkLst>
        </pc:spChg>
        <pc:spChg chg="mod">
          <ac:chgData name="Emmanuel Ndashimye" userId="56599aae-b189-4ca8-bcbb-3c9c682009e8" providerId="ADAL" clId="{DAED825A-9708-406A-ADDF-583BED743D76}" dt="2024-02-21T07:29:21.501" v="650" actId="1076"/>
          <ac:spMkLst>
            <pc:docMk/>
            <pc:sldMk cId="0" sldId="261"/>
            <ac:spMk id="28" creationId="{00000000-0000-0000-0000-000000000000}"/>
          </ac:spMkLst>
        </pc:spChg>
        <pc:spChg chg="mod">
          <ac:chgData name="Emmanuel Ndashimye" userId="56599aae-b189-4ca8-bcbb-3c9c682009e8" providerId="ADAL" clId="{DAED825A-9708-406A-ADDF-583BED743D76}" dt="2024-02-21T07:29:21.501" v="650" actId="1076"/>
          <ac:spMkLst>
            <pc:docMk/>
            <pc:sldMk cId="0" sldId="261"/>
            <ac:spMk id="33" creationId="{00000000-0000-0000-0000-000000000000}"/>
          </ac:spMkLst>
        </pc:spChg>
        <pc:spChg chg="mod">
          <ac:chgData name="Emmanuel Ndashimye" userId="56599aae-b189-4ca8-bcbb-3c9c682009e8" providerId="ADAL" clId="{DAED825A-9708-406A-ADDF-583BED743D76}" dt="2024-02-21T07:29:21.501" v="650" actId="1076"/>
          <ac:spMkLst>
            <pc:docMk/>
            <pc:sldMk cId="0" sldId="261"/>
            <ac:spMk id="34" creationId="{00000000-0000-0000-0000-000000000000}"/>
          </ac:spMkLst>
        </pc:spChg>
        <pc:spChg chg="mod">
          <ac:chgData name="Emmanuel Ndashimye" userId="56599aae-b189-4ca8-bcbb-3c9c682009e8" providerId="ADAL" clId="{DAED825A-9708-406A-ADDF-583BED743D76}" dt="2024-02-21T07:29:42.346" v="652" actId="1076"/>
          <ac:spMkLst>
            <pc:docMk/>
            <pc:sldMk cId="0" sldId="261"/>
            <ac:spMk id="35" creationId="{00000000-0000-0000-0000-000000000000}"/>
          </ac:spMkLst>
        </pc:spChg>
        <pc:grpChg chg="mod">
          <ac:chgData name="Emmanuel Ndashimye" userId="56599aae-b189-4ca8-bcbb-3c9c682009e8" providerId="ADAL" clId="{DAED825A-9708-406A-ADDF-583BED743D76}" dt="2024-02-21T07:29:21.501" v="650" actId="1076"/>
          <ac:grpSpMkLst>
            <pc:docMk/>
            <pc:sldMk cId="0" sldId="261"/>
            <ac:grpSpMk id="4" creationId="{00000000-0000-0000-0000-000000000000}"/>
          </ac:grpSpMkLst>
        </pc:grpChg>
        <pc:grpChg chg="mod">
          <ac:chgData name="Emmanuel Ndashimye" userId="56599aae-b189-4ca8-bcbb-3c9c682009e8" providerId="ADAL" clId="{DAED825A-9708-406A-ADDF-583BED743D76}" dt="2024-02-21T07:29:21.501" v="650" actId="1076"/>
          <ac:grpSpMkLst>
            <pc:docMk/>
            <pc:sldMk cId="0" sldId="261"/>
            <ac:grpSpMk id="8" creationId="{00000000-0000-0000-0000-000000000000}"/>
          </ac:grpSpMkLst>
        </pc:grpChg>
        <pc:grpChg chg="mod">
          <ac:chgData name="Emmanuel Ndashimye" userId="56599aae-b189-4ca8-bcbb-3c9c682009e8" providerId="ADAL" clId="{DAED825A-9708-406A-ADDF-583BED743D76}" dt="2024-02-21T07:29:21.501" v="650" actId="1076"/>
          <ac:grpSpMkLst>
            <pc:docMk/>
            <pc:sldMk cId="0" sldId="261"/>
            <ac:grpSpMk id="14" creationId="{00000000-0000-0000-0000-000000000000}"/>
          </ac:grpSpMkLst>
        </pc:grpChg>
        <pc:grpChg chg="mod">
          <ac:chgData name="Emmanuel Ndashimye" userId="56599aae-b189-4ca8-bcbb-3c9c682009e8" providerId="ADAL" clId="{DAED825A-9708-406A-ADDF-583BED743D76}" dt="2024-02-21T07:29:21.501" v="650" actId="1076"/>
          <ac:grpSpMkLst>
            <pc:docMk/>
            <pc:sldMk cId="0" sldId="261"/>
            <ac:grpSpMk id="21" creationId="{00000000-0000-0000-0000-000000000000}"/>
          </ac:grpSpMkLst>
        </pc:grpChg>
        <pc:grpChg chg="mod">
          <ac:chgData name="Emmanuel Ndashimye" userId="56599aae-b189-4ca8-bcbb-3c9c682009e8" providerId="ADAL" clId="{DAED825A-9708-406A-ADDF-583BED743D76}" dt="2024-02-21T07:29:21.501" v="650" actId="1076"/>
          <ac:grpSpMkLst>
            <pc:docMk/>
            <pc:sldMk cId="0" sldId="261"/>
            <ac:grpSpMk id="29" creationId="{00000000-0000-0000-0000-000000000000}"/>
          </ac:grpSpMkLst>
        </pc:grpChg>
      </pc:sldChg>
      <pc:sldChg chg="del">
        <pc:chgData name="Emmanuel Ndashimye" userId="56599aae-b189-4ca8-bcbb-3c9c682009e8" providerId="ADAL" clId="{DAED825A-9708-406A-ADDF-583BED743D76}" dt="2024-02-21T07:45:57.800" v="756" actId="47"/>
        <pc:sldMkLst>
          <pc:docMk/>
          <pc:sldMk cId="0" sldId="263"/>
        </pc:sldMkLst>
      </pc:sldChg>
      <pc:sldChg chg="ord">
        <pc:chgData name="Emmanuel Ndashimye" userId="56599aae-b189-4ca8-bcbb-3c9c682009e8" providerId="ADAL" clId="{DAED825A-9708-406A-ADDF-583BED743D76}" dt="2024-02-21T07:39:53.757" v="703"/>
        <pc:sldMkLst>
          <pc:docMk/>
          <pc:sldMk cId="0" sldId="264"/>
        </pc:sldMkLst>
      </pc:sldChg>
      <pc:sldChg chg="del">
        <pc:chgData name="Emmanuel Ndashimye" userId="56599aae-b189-4ca8-bcbb-3c9c682009e8" providerId="ADAL" clId="{DAED825A-9708-406A-ADDF-583BED743D76}" dt="2024-02-21T07:38:23.831" v="701" actId="47"/>
        <pc:sldMkLst>
          <pc:docMk/>
          <pc:sldMk cId="0" sldId="265"/>
        </pc:sldMkLst>
      </pc:sldChg>
      <pc:sldChg chg="del">
        <pc:chgData name="Emmanuel Ndashimye" userId="56599aae-b189-4ca8-bcbb-3c9c682009e8" providerId="ADAL" clId="{DAED825A-9708-406A-ADDF-583BED743D76}" dt="2024-02-21T07:37:33.027" v="695" actId="47"/>
        <pc:sldMkLst>
          <pc:docMk/>
          <pc:sldMk cId="0" sldId="266"/>
        </pc:sldMkLst>
      </pc:sldChg>
      <pc:sldChg chg="del">
        <pc:chgData name="Emmanuel Ndashimye" userId="56599aae-b189-4ca8-bcbb-3c9c682009e8" providerId="ADAL" clId="{DAED825A-9708-406A-ADDF-583BED743D76}" dt="2024-02-21T07:37:34.653" v="696" actId="47"/>
        <pc:sldMkLst>
          <pc:docMk/>
          <pc:sldMk cId="0" sldId="267"/>
        </pc:sldMkLst>
      </pc:sldChg>
      <pc:sldChg chg="del">
        <pc:chgData name="Emmanuel Ndashimye" userId="56599aae-b189-4ca8-bcbb-3c9c682009e8" providerId="ADAL" clId="{DAED825A-9708-406A-ADDF-583BED743D76}" dt="2024-02-21T07:37:35.806" v="697" actId="47"/>
        <pc:sldMkLst>
          <pc:docMk/>
          <pc:sldMk cId="0" sldId="268"/>
        </pc:sldMkLst>
      </pc:sldChg>
      <pc:sldChg chg="del">
        <pc:chgData name="Emmanuel Ndashimye" userId="56599aae-b189-4ca8-bcbb-3c9c682009e8" providerId="ADAL" clId="{DAED825A-9708-406A-ADDF-583BED743D76}" dt="2024-02-21T07:31:08.594" v="653" actId="47"/>
        <pc:sldMkLst>
          <pc:docMk/>
          <pc:sldMk cId="0" sldId="269"/>
        </pc:sldMkLst>
      </pc:sldChg>
      <pc:sldChg chg="del">
        <pc:chgData name="Emmanuel Ndashimye" userId="56599aae-b189-4ca8-bcbb-3c9c682009e8" providerId="ADAL" clId="{DAED825A-9708-406A-ADDF-583BED743D76}" dt="2024-02-21T07:31:09.049" v="654" actId="47"/>
        <pc:sldMkLst>
          <pc:docMk/>
          <pc:sldMk cId="0" sldId="270"/>
        </pc:sldMkLst>
      </pc:sldChg>
      <pc:sldChg chg="del">
        <pc:chgData name="Emmanuel Ndashimye" userId="56599aae-b189-4ca8-bcbb-3c9c682009e8" providerId="ADAL" clId="{DAED825A-9708-406A-ADDF-583BED743D76}" dt="2024-02-21T07:37:36.874" v="698" actId="47"/>
        <pc:sldMkLst>
          <pc:docMk/>
          <pc:sldMk cId="0" sldId="271"/>
        </pc:sldMkLst>
      </pc:sldChg>
      <pc:sldChg chg="del">
        <pc:chgData name="Emmanuel Ndashimye" userId="56599aae-b189-4ca8-bcbb-3c9c682009e8" providerId="ADAL" clId="{DAED825A-9708-406A-ADDF-583BED743D76}" dt="2024-02-21T07:37:37.731" v="699" actId="47"/>
        <pc:sldMkLst>
          <pc:docMk/>
          <pc:sldMk cId="0" sldId="272"/>
        </pc:sldMkLst>
      </pc:sldChg>
      <pc:sldChg chg="del">
        <pc:chgData name="Emmanuel Ndashimye" userId="56599aae-b189-4ca8-bcbb-3c9c682009e8" providerId="ADAL" clId="{DAED825A-9708-406A-ADDF-583BED743D76}" dt="2024-02-21T07:37:39.352" v="700" actId="47"/>
        <pc:sldMkLst>
          <pc:docMk/>
          <pc:sldMk cId="0" sldId="273"/>
        </pc:sldMkLst>
      </pc:sldChg>
      <pc:sldChg chg="del">
        <pc:chgData name="Emmanuel Ndashimye" userId="56599aae-b189-4ca8-bcbb-3c9c682009e8" providerId="ADAL" clId="{DAED825A-9708-406A-ADDF-583BED743D76}" dt="2024-02-21T07:31:22.646" v="655" actId="47"/>
        <pc:sldMkLst>
          <pc:docMk/>
          <pc:sldMk cId="0" sldId="274"/>
        </pc:sldMkLst>
      </pc:sldChg>
      <pc:sldChg chg="del">
        <pc:chgData name="Emmanuel Ndashimye" userId="56599aae-b189-4ca8-bcbb-3c9c682009e8" providerId="ADAL" clId="{DAED825A-9708-406A-ADDF-583BED743D76}" dt="2024-02-21T07:31:23.180" v="656" actId="47"/>
        <pc:sldMkLst>
          <pc:docMk/>
          <pc:sldMk cId="0" sldId="275"/>
        </pc:sldMkLst>
      </pc:sldChg>
      <pc:sldChg chg="del">
        <pc:chgData name="Emmanuel Ndashimye" userId="56599aae-b189-4ca8-bcbb-3c9c682009e8" providerId="ADAL" clId="{DAED825A-9708-406A-ADDF-583BED743D76}" dt="2024-02-21T07:31:23.696" v="657" actId="47"/>
        <pc:sldMkLst>
          <pc:docMk/>
          <pc:sldMk cId="0" sldId="276"/>
        </pc:sldMkLst>
      </pc:sldChg>
      <pc:sldChg chg="del">
        <pc:chgData name="Emmanuel Ndashimye" userId="56599aae-b189-4ca8-bcbb-3c9c682009e8" providerId="ADAL" clId="{DAED825A-9708-406A-ADDF-583BED743D76}" dt="2024-02-21T07:31:24.239" v="658" actId="47"/>
        <pc:sldMkLst>
          <pc:docMk/>
          <pc:sldMk cId="0" sldId="277"/>
        </pc:sldMkLst>
      </pc:sldChg>
      <pc:sldChg chg="del">
        <pc:chgData name="Emmanuel Ndashimye" userId="56599aae-b189-4ca8-bcbb-3c9c682009e8" providerId="ADAL" clId="{DAED825A-9708-406A-ADDF-583BED743D76}" dt="2024-02-21T07:31:25.221" v="659" actId="47"/>
        <pc:sldMkLst>
          <pc:docMk/>
          <pc:sldMk cId="0" sldId="278"/>
        </pc:sldMkLst>
      </pc:sldChg>
      <pc:sldChg chg="del">
        <pc:chgData name="Emmanuel Ndashimye" userId="56599aae-b189-4ca8-bcbb-3c9c682009e8" providerId="ADAL" clId="{DAED825A-9708-406A-ADDF-583BED743D76}" dt="2024-02-21T07:31:26.737" v="660" actId="47"/>
        <pc:sldMkLst>
          <pc:docMk/>
          <pc:sldMk cId="0" sldId="279"/>
        </pc:sldMkLst>
      </pc:sldChg>
      <pc:sldChg chg="del">
        <pc:chgData name="Emmanuel Ndashimye" userId="56599aae-b189-4ca8-bcbb-3c9c682009e8" providerId="ADAL" clId="{DAED825A-9708-406A-ADDF-583BED743D76}" dt="2024-02-21T07:31:27.003" v="661" actId="47"/>
        <pc:sldMkLst>
          <pc:docMk/>
          <pc:sldMk cId="0" sldId="280"/>
        </pc:sldMkLst>
      </pc:sldChg>
      <pc:sldChg chg="del">
        <pc:chgData name="Emmanuel Ndashimye" userId="56599aae-b189-4ca8-bcbb-3c9c682009e8" providerId="ADAL" clId="{DAED825A-9708-406A-ADDF-583BED743D76}" dt="2024-02-21T07:31:27.611" v="662" actId="47"/>
        <pc:sldMkLst>
          <pc:docMk/>
          <pc:sldMk cId="0" sldId="281"/>
        </pc:sldMkLst>
      </pc:sldChg>
      <pc:sldChg chg="del">
        <pc:chgData name="Emmanuel Ndashimye" userId="56599aae-b189-4ca8-bcbb-3c9c682009e8" providerId="ADAL" clId="{DAED825A-9708-406A-ADDF-583BED743D76}" dt="2024-02-21T07:31:28.085" v="663" actId="47"/>
        <pc:sldMkLst>
          <pc:docMk/>
          <pc:sldMk cId="0" sldId="282"/>
        </pc:sldMkLst>
      </pc:sldChg>
      <pc:sldChg chg="del">
        <pc:chgData name="Emmanuel Ndashimye" userId="56599aae-b189-4ca8-bcbb-3c9c682009e8" providerId="ADAL" clId="{DAED825A-9708-406A-ADDF-583BED743D76}" dt="2024-02-21T07:31:28.923" v="664" actId="47"/>
        <pc:sldMkLst>
          <pc:docMk/>
          <pc:sldMk cId="0" sldId="283"/>
        </pc:sldMkLst>
      </pc:sldChg>
      <pc:sldChg chg="del">
        <pc:chgData name="Emmanuel Ndashimye" userId="56599aae-b189-4ca8-bcbb-3c9c682009e8" providerId="ADAL" clId="{DAED825A-9708-406A-ADDF-583BED743D76}" dt="2024-02-21T07:31:30.617" v="665" actId="47"/>
        <pc:sldMkLst>
          <pc:docMk/>
          <pc:sldMk cId="0" sldId="284"/>
        </pc:sldMkLst>
      </pc:sldChg>
      <pc:sldChg chg="del">
        <pc:chgData name="Emmanuel Ndashimye" userId="56599aae-b189-4ca8-bcbb-3c9c682009e8" providerId="ADAL" clId="{DAED825A-9708-406A-ADDF-583BED743D76}" dt="2024-02-21T07:31:31.477" v="666" actId="47"/>
        <pc:sldMkLst>
          <pc:docMk/>
          <pc:sldMk cId="0" sldId="285"/>
        </pc:sldMkLst>
      </pc:sldChg>
      <pc:sldChg chg="del">
        <pc:chgData name="Emmanuel Ndashimye" userId="56599aae-b189-4ca8-bcbb-3c9c682009e8" providerId="ADAL" clId="{DAED825A-9708-406A-ADDF-583BED743D76}" dt="2024-02-21T07:31:33.594" v="667" actId="47"/>
        <pc:sldMkLst>
          <pc:docMk/>
          <pc:sldMk cId="0" sldId="286"/>
        </pc:sldMkLst>
      </pc:sldChg>
      <pc:sldChg chg="del">
        <pc:chgData name="Emmanuel Ndashimye" userId="56599aae-b189-4ca8-bcbb-3c9c682009e8" providerId="ADAL" clId="{DAED825A-9708-406A-ADDF-583BED743D76}" dt="2024-02-21T07:31:35.052" v="668" actId="47"/>
        <pc:sldMkLst>
          <pc:docMk/>
          <pc:sldMk cId="0" sldId="287"/>
        </pc:sldMkLst>
      </pc:sldChg>
      <pc:sldChg chg="del">
        <pc:chgData name="Emmanuel Ndashimye" userId="56599aae-b189-4ca8-bcbb-3c9c682009e8" providerId="ADAL" clId="{DAED825A-9708-406A-ADDF-583BED743D76}" dt="2024-02-21T07:31:35.904" v="669" actId="47"/>
        <pc:sldMkLst>
          <pc:docMk/>
          <pc:sldMk cId="0" sldId="288"/>
        </pc:sldMkLst>
      </pc:sldChg>
      <pc:sldChg chg="del">
        <pc:chgData name="Emmanuel Ndashimye" userId="56599aae-b189-4ca8-bcbb-3c9c682009e8" providerId="ADAL" clId="{DAED825A-9708-406A-ADDF-583BED743D76}" dt="2024-02-21T07:31:36.616" v="670" actId="47"/>
        <pc:sldMkLst>
          <pc:docMk/>
          <pc:sldMk cId="0" sldId="289"/>
        </pc:sldMkLst>
      </pc:sldChg>
      <pc:sldChg chg="del">
        <pc:chgData name="Emmanuel Ndashimye" userId="56599aae-b189-4ca8-bcbb-3c9c682009e8" providerId="ADAL" clId="{DAED825A-9708-406A-ADDF-583BED743D76}" dt="2024-02-21T07:31:37.631" v="671" actId="47"/>
        <pc:sldMkLst>
          <pc:docMk/>
          <pc:sldMk cId="0" sldId="290"/>
        </pc:sldMkLst>
      </pc:sldChg>
      <pc:sldChg chg="del">
        <pc:chgData name="Emmanuel Ndashimye" userId="56599aae-b189-4ca8-bcbb-3c9c682009e8" providerId="ADAL" clId="{DAED825A-9708-406A-ADDF-583BED743D76}" dt="2024-02-21T07:31:38.503" v="672" actId="47"/>
        <pc:sldMkLst>
          <pc:docMk/>
          <pc:sldMk cId="0" sldId="291"/>
        </pc:sldMkLst>
      </pc:sldChg>
      <pc:sldChg chg="del">
        <pc:chgData name="Emmanuel Ndashimye" userId="56599aae-b189-4ca8-bcbb-3c9c682009e8" providerId="ADAL" clId="{DAED825A-9708-406A-ADDF-583BED743D76}" dt="2024-02-21T07:31:39.660" v="673" actId="47"/>
        <pc:sldMkLst>
          <pc:docMk/>
          <pc:sldMk cId="0" sldId="292"/>
        </pc:sldMkLst>
      </pc:sldChg>
      <pc:sldChg chg="del">
        <pc:chgData name="Emmanuel Ndashimye" userId="56599aae-b189-4ca8-bcbb-3c9c682009e8" providerId="ADAL" clId="{DAED825A-9708-406A-ADDF-583BED743D76}" dt="2024-02-21T07:31:40.717" v="674" actId="47"/>
        <pc:sldMkLst>
          <pc:docMk/>
          <pc:sldMk cId="0" sldId="293"/>
        </pc:sldMkLst>
      </pc:sldChg>
      <pc:sldChg chg="del">
        <pc:chgData name="Emmanuel Ndashimye" userId="56599aae-b189-4ca8-bcbb-3c9c682009e8" providerId="ADAL" clId="{DAED825A-9708-406A-ADDF-583BED743D76}" dt="2024-02-21T07:31:41.373" v="675" actId="47"/>
        <pc:sldMkLst>
          <pc:docMk/>
          <pc:sldMk cId="0" sldId="294"/>
        </pc:sldMkLst>
      </pc:sldChg>
      <pc:sldChg chg="del">
        <pc:chgData name="Emmanuel Ndashimye" userId="56599aae-b189-4ca8-bcbb-3c9c682009e8" providerId="ADAL" clId="{DAED825A-9708-406A-ADDF-583BED743D76}" dt="2024-02-21T07:31:42.035" v="676" actId="47"/>
        <pc:sldMkLst>
          <pc:docMk/>
          <pc:sldMk cId="0" sldId="295"/>
        </pc:sldMkLst>
      </pc:sldChg>
      <pc:sldChg chg="del">
        <pc:chgData name="Emmanuel Ndashimye" userId="56599aae-b189-4ca8-bcbb-3c9c682009e8" providerId="ADAL" clId="{DAED825A-9708-406A-ADDF-583BED743D76}" dt="2024-02-21T07:31:42.504" v="677" actId="47"/>
        <pc:sldMkLst>
          <pc:docMk/>
          <pc:sldMk cId="0" sldId="296"/>
        </pc:sldMkLst>
      </pc:sldChg>
      <pc:sldChg chg="del">
        <pc:chgData name="Emmanuel Ndashimye" userId="56599aae-b189-4ca8-bcbb-3c9c682009e8" providerId="ADAL" clId="{DAED825A-9708-406A-ADDF-583BED743D76}" dt="2024-02-21T07:31:43.399" v="678" actId="47"/>
        <pc:sldMkLst>
          <pc:docMk/>
          <pc:sldMk cId="0" sldId="297"/>
        </pc:sldMkLst>
      </pc:sldChg>
      <pc:sldChg chg="del">
        <pc:chgData name="Emmanuel Ndashimye" userId="56599aae-b189-4ca8-bcbb-3c9c682009e8" providerId="ADAL" clId="{DAED825A-9708-406A-ADDF-583BED743D76}" dt="2024-02-21T07:31:45.673" v="679" actId="47"/>
        <pc:sldMkLst>
          <pc:docMk/>
          <pc:sldMk cId="0" sldId="298"/>
        </pc:sldMkLst>
      </pc:sldChg>
      <pc:sldChg chg="del">
        <pc:chgData name="Emmanuel Ndashimye" userId="56599aae-b189-4ca8-bcbb-3c9c682009e8" providerId="ADAL" clId="{DAED825A-9708-406A-ADDF-583BED743D76}" dt="2024-02-21T07:31:46.448" v="680" actId="47"/>
        <pc:sldMkLst>
          <pc:docMk/>
          <pc:sldMk cId="0" sldId="299"/>
        </pc:sldMkLst>
      </pc:sldChg>
      <pc:sldChg chg="del">
        <pc:chgData name="Emmanuel Ndashimye" userId="56599aae-b189-4ca8-bcbb-3c9c682009e8" providerId="ADAL" clId="{DAED825A-9708-406A-ADDF-583BED743D76}" dt="2024-02-21T07:31:47.378" v="681" actId="47"/>
        <pc:sldMkLst>
          <pc:docMk/>
          <pc:sldMk cId="0" sldId="300"/>
        </pc:sldMkLst>
      </pc:sldChg>
      <pc:sldChg chg="del">
        <pc:chgData name="Emmanuel Ndashimye" userId="56599aae-b189-4ca8-bcbb-3c9c682009e8" providerId="ADAL" clId="{DAED825A-9708-406A-ADDF-583BED743D76}" dt="2024-02-21T07:31:48.201" v="682" actId="47"/>
        <pc:sldMkLst>
          <pc:docMk/>
          <pc:sldMk cId="0" sldId="301"/>
        </pc:sldMkLst>
      </pc:sldChg>
      <pc:sldChg chg="del">
        <pc:chgData name="Emmanuel Ndashimye" userId="56599aae-b189-4ca8-bcbb-3c9c682009e8" providerId="ADAL" clId="{DAED825A-9708-406A-ADDF-583BED743D76}" dt="2024-02-21T07:31:48.791" v="683" actId="47"/>
        <pc:sldMkLst>
          <pc:docMk/>
          <pc:sldMk cId="0" sldId="302"/>
        </pc:sldMkLst>
      </pc:sldChg>
      <pc:sldChg chg="modSp mod">
        <pc:chgData name="Emmanuel Ndashimye" userId="56599aae-b189-4ca8-bcbb-3c9c682009e8" providerId="ADAL" clId="{DAED825A-9708-406A-ADDF-583BED743D76}" dt="2024-02-21T07:53:13.419" v="813" actId="14100"/>
        <pc:sldMkLst>
          <pc:docMk/>
          <pc:sldMk cId="0" sldId="303"/>
        </pc:sldMkLst>
        <pc:spChg chg="mod">
          <ac:chgData name="Emmanuel Ndashimye" userId="56599aae-b189-4ca8-bcbb-3c9c682009e8" providerId="ADAL" clId="{DAED825A-9708-406A-ADDF-583BED743D76}" dt="2024-02-21T07:53:13.419" v="813" actId="14100"/>
          <ac:spMkLst>
            <pc:docMk/>
            <pc:sldMk cId="0" sldId="303"/>
            <ac:spMk id="3" creationId="{00000000-0000-0000-0000-000000000000}"/>
          </ac:spMkLst>
        </pc:spChg>
      </pc:sldChg>
      <pc:sldChg chg="del">
        <pc:chgData name="Emmanuel Ndashimye" userId="56599aae-b189-4ca8-bcbb-3c9c682009e8" providerId="ADAL" clId="{DAED825A-9708-406A-ADDF-583BED743D76}" dt="2024-02-21T07:31:49.839" v="684" actId="47"/>
        <pc:sldMkLst>
          <pc:docMk/>
          <pc:sldMk cId="2768629280" sldId="304"/>
        </pc:sldMkLst>
      </pc:sldChg>
      <pc:sldChg chg="addSp modSp new mod">
        <pc:chgData name="Emmanuel Ndashimye" userId="56599aae-b189-4ca8-bcbb-3c9c682009e8" providerId="ADAL" clId="{DAED825A-9708-406A-ADDF-583BED743D76}" dt="2024-02-20T17:07:33.042" v="30" actId="313"/>
        <pc:sldMkLst>
          <pc:docMk/>
          <pc:sldMk cId="661490805" sldId="306"/>
        </pc:sldMkLst>
        <pc:spChg chg="add mod">
          <ac:chgData name="Emmanuel Ndashimye" userId="56599aae-b189-4ca8-bcbb-3c9c682009e8" providerId="ADAL" clId="{DAED825A-9708-406A-ADDF-583BED743D76}" dt="2024-02-20T17:07:21.544" v="23" actId="1076"/>
          <ac:spMkLst>
            <pc:docMk/>
            <pc:sldMk cId="661490805" sldId="306"/>
            <ac:spMk id="3" creationId="{64928C45-12F0-F47E-4801-ADADBAE0050B}"/>
          </ac:spMkLst>
        </pc:spChg>
        <pc:spChg chg="add mod">
          <ac:chgData name="Emmanuel Ndashimye" userId="56599aae-b189-4ca8-bcbb-3c9c682009e8" providerId="ADAL" clId="{DAED825A-9708-406A-ADDF-583BED743D76}" dt="2024-02-20T17:07:33.042" v="30" actId="313"/>
          <ac:spMkLst>
            <pc:docMk/>
            <pc:sldMk cId="661490805" sldId="306"/>
            <ac:spMk id="4" creationId="{77317E98-6998-2E38-AD7C-01E951A651B3}"/>
          </ac:spMkLst>
        </pc:spChg>
      </pc:sldChg>
      <pc:sldChg chg="addSp modSp new mod">
        <pc:chgData name="Emmanuel Ndashimye" userId="56599aae-b189-4ca8-bcbb-3c9c682009e8" providerId="ADAL" clId="{DAED825A-9708-406A-ADDF-583BED743D76}" dt="2024-02-20T17:16:02.363" v="80" actId="1076"/>
        <pc:sldMkLst>
          <pc:docMk/>
          <pc:sldMk cId="4116923183" sldId="307"/>
        </pc:sldMkLst>
        <pc:spChg chg="add mod">
          <ac:chgData name="Emmanuel Ndashimye" userId="56599aae-b189-4ca8-bcbb-3c9c682009e8" providerId="ADAL" clId="{DAED825A-9708-406A-ADDF-583BED743D76}" dt="2024-02-20T17:11:55.322" v="41" actId="1076"/>
          <ac:spMkLst>
            <pc:docMk/>
            <pc:sldMk cId="4116923183" sldId="307"/>
            <ac:spMk id="3" creationId="{95101BBE-ED5D-0824-8B24-A13F5638D669}"/>
          </ac:spMkLst>
        </pc:spChg>
        <pc:spChg chg="add mod">
          <ac:chgData name="Emmanuel Ndashimye" userId="56599aae-b189-4ca8-bcbb-3c9c682009e8" providerId="ADAL" clId="{DAED825A-9708-406A-ADDF-583BED743D76}" dt="2024-02-20T17:12:40.169" v="51" actId="14100"/>
          <ac:spMkLst>
            <pc:docMk/>
            <pc:sldMk cId="4116923183" sldId="307"/>
            <ac:spMk id="5" creationId="{C3120227-5B4C-7DA8-B01F-52EA33558B54}"/>
          </ac:spMkLst>
        </pc:spChg>
        <pc:spChg chg="add mod">
          <ac:chgData name="Emmanuel Ndashimye" userId="56599aae-b189-4ca8-bcbb-3c9c682009e8" providerId="ADAL" clId="{DAED825A-9708-406A-ADDF-583BED743D76}" dt="2024-02-20T17:15:13.962" v="75" actId="403"/>
          <ac:spMkLst>
            <pc:docMk/>
            <pc:sldMk cId="4116923183" sldId="307"/>
            <ac:spMk id="7" creationId="{3125102F-1821-B6A5-250A-2764DD16416A}"/>
          </ac:spMkLst>
        </pc:spChg>
        <pc:picChg chg="add mod">
          <ac:chgData name="Emmanuel Ndashimye" userId="56599aae-b189-4ca8-bcbb-3c9c682009e8" providerId="ADAL" clId="{DAED825A-9708-406A-ADDF-583BED743D76}" dt="2024-02-20T17:16:02.363" v="80" actId="1076"/>
          <ac:picMkLst>
            <pc:docMk/>
            <pc:sldMk cId="4116923183" sldId="307"/>
            <ac:picMk id="9" creationId="{F5C3198D-4B2D-744B-0A42-F778968F70B0}"/>
          </ac:picMkLst>
        </pc:picChg>
      </pc:sldChg>
      <pc:sldChg chg="addSp modSp new mod">
        <pc:chgData name="Emmanuel Ndashimye" userId="56599aae-b189-4ca8-bcbb-3c9c682009e8" providerId="ADAL" clId="{DAED825A-9708-406A-ADDF-583BED743D76}" dt="2024-02-20T17:34:28.022" v="151" actId="108"/>
        <pc:sldMkLst>
          <pc:docMk/>
          <pc:sldMk cId="3711464954" sldId="308"/>
        </pc:sldMkLst>
        <pc:spChg chg="add mod">
          <ac:chgData name="Emmanuel Ndashimye" userId="56599aae-b189-4ca8-bcbb-3c9c682009e8" providerId="ADAL" clId="{DAED825A-9708-406A-ADDF-583BED743D76}" dt="2024-02-20T17:33:34.258" v="136" actId="1076"/>
          <ac:spMkLst>
            <pc:docMk/>
            <pc:sldMk cId="3711464954" sldId="308"/>
            <ac:spMk id="3" creationId="{9209806B-A310-EFEB-6919-76D7BE8BD059}"/>
          </ac:spMkLst>
        </pc:spChg>
        <pc:spChg chg="add mod">
          <ac:chgData name="Emmanuel Ndashimye" userId="56599aae-b189-4ca8-bcbb-3c9c682009e8" providerId="ADAL" clId="{DAED825A-9708-406A-ADDF-583BED743D76}" dt="2024-02-20T17:33:51.669" v="142" actId="1076"/>
          <ac:spMkLst>
            <pc:docMk/>
            <pc:sldMk cId="3711464954" sldId="308"/>
            <ac:spMk id="5" creationId="{09EB3508-9E28-6975-C6AC-ABEFE0410B8C}"/>
          </ac:spMkLst>
        </pc:spChg>
        <pc:spChg chg="add mod">
          <ac:chgData name="Emmanuel Ndashimye" userId="56599aae-b189-4ca8-bcbb-3c9c682009e8" providerId="ADAL" clId="{DAED825A-9708-406A-ADDF-583BED743D76}" dt="2024-02-20T17:34:24.082" v="150" actId="108"/>
          <ac:spMkLst>
            <pc:docMk/>
            <pc:sldMk cId="3711464954" sldId="308"/>
            <ac:spMk id="7" creationId="{7DEFD03D-F2C6-305F-ABCB-0F3229F406D5}"/>
          </ac:spMkLst>
        </pc:spChg>
        <pc:spChg chg="add mod">
          <ac:chgData name="Emmanuel Ndashimye" userId="56599aae-b189-4ca8-bcbb-3c9c682009e8" providerId="ADAL" clId="{DAED825A-9708-406A-ADDF-583BED743D76}" dt="2024-02-20T17:33:40.643" v="139" actId="1076"/>
          <ac:spMkLst>
            <pc:docMk/>
            <pc:sldMk cId="3711464954" sldId="308"/>
            <ac:spMk id="9" creationId="{2690F976-4550-ED3B-EBCD-0BB6428CCC5F}"/>
          </ac:spMkLst>
        </pc:spChg>
        <pc:spChg chg="add mod">
          <ac:chgData name="Emmanuel Ndashimye" userId="56599aae-b189-4ca8-bcbb-3c9c682009e8" providerId="ADAL" clId="{DAED825A-9708-406A-ADDF-583BED743D76}" dt="2024-02-20T17:33:44.586" v="140" actId="1076"/>
          <ac:spMkLst>
            <pc:docMk/>
            <pc:sldMk cId="3711464954" sldId="308"/>
            <ac:spMk id="11" creationId="{978CEDB2-BAAD-F419-F751-9DD41CFA6696}"/>
          </ac:spMkLst>
        </pc:spChg>
        <pc:spChg chg="add mod">
          <ac:chgData name="Emmanuel Ndashimye" userId="56599aae-b189-4ca8-bcbb-3c9c682009e8" providerId="ADAL" clId="{DAED825A-9708-406A-ADDF-583BED743D76}" dt="2024-02-20T17:34:28.022" v="151" actId="108"/>
          <ac:spMkLst>
            <pc:docMk/>
            <pc:sldMk cId="3711464954" sldId="308"/>
            <ac:spMk id="13" creationId="{3292971B-3021-181C-2794-0005951130BC}"/>
          </ac:spMkLst>
        </pc:spChg>
      </pc:sldChg>
      <pc:sldChg chg="addSp modSp new mod">
        <pc:chgData name="Emmanuel Ndashimye" userId="56599aae-b189-4ca8-bcbb-3c9c682009e8" providerId="ADAL" clId="{DAED825A-9708-406A-ADDF-583BED743D76}" dt="2024-02-20T17:35:44.474" v="156" actId="14100"/>
        <pc:sldMkLst>
          <pc:docMk/>
          <pc:sldMk cId="1839998777" sldId="309"/>
        </pc:sldMkLst>
        <pc:picChg chg="add mod">
          <ac:chgData name="Emmanuel Ndashimye" userId="56599aae-b189-4ca8-bcbb-3c9c682009e8" providerId="ADAL" clId="{DAED825A-9708-406A-ADDF-583BED743D76}" dt="2024-02-20T17:35:44.474" v="156" actId="14100"/>
          <ac:picMkLst>
            <pc:docMk/>
            <pc:sldMk cId="1839998777" sldId="309"/>
            <ac:picMk id="3" creationId="{CA04C91E-645D-F111-BF88-BC706C2933EA}"/>
          </ac:picMkLst>
        </pc:picChg>
      </pc:sldChg>
      <pc:sldChg chg="addSp modSp new mod">
        <pc:chgData name="Emmanuel Ndashimye" userId="56599aae-b189-4ca8-bcbb-3c9c682009e8" providerId="ADAL" clId="{DAED825A-9708-406A-ADDF-583BED743D76}" dt="2024-02-20T17:37:35.815" v="190" actId="123"/>
        <pc:sldMkLst>
          <pc:docMk/>
          <pc:sldMk cId="3089844947" sldId="310"/>
        </pc:sldMkLst>
        <pc:spChg chg="add mod">
          <ac:chgData name="Emmanuel Ndashimye" userId="56599aae-b189-4ca8-bcbb-3c9c682009e8" providerId="ADAL" clId="{DAED825A-9708-406A-ADDF-583BED743D76}" dt="2024-02-20T17:36:36.056" v="167" actId="6549"/>
          <ac:spMkLst>
            <pc:docMk/>
            <pc:sldMk cId="3089844947" sldId="310"/>
            <ac:spMk id="3" creationId="{E1C16A50-6272-8927-9986-6C45B13C46A3}"/>
          </ac:spMkLst>
        </pc:spChg>
        <pc:spChg chg="add mod">
          <ac:chgData name="Emmanuel Ndashimye" userId="56599aae-b189-4ca8-bcbb-3c9c682009e8" providerId="ADAL" clId="{DAED825A-9708-406A-ADDF-583BED743D76}" dt="2024-02-20T17:37:35.815" v="190" actId="123"/>
          <ac:spMkLst>
            <pc:docMk/>
            <pc:sldMk cId="3089844947" sldId="310"/>
            <ac:spMk id="5" creationId="{AC542396-15B1-EFC4-1F04-F22B4851EB78}"/>
          </ac:spMkLst>
        </pc:spChg>
      </pc:sldChg>
      <pc:sldChg chg="addSp modSp new mod">
        <pc:chgData name="Emmanuel Ndashimye" userId="56599aae-b189-4ca8-bcbb-3c9c682009e8" providerId="ADAL" clId="{DAED825A-9708-406A-ADDF-583BED743D76}" dt="2024-02-20T17:46:15.140" v="242" actId="207"/>
        <pc:sldMkLst>
          <pc:docMk/>
          <pc:sldMk cId="1463636564" sldId="311"/>
        </pc:sldMkLst>
        <pc:spChg chg="add mod">
          <ac:chgData name="Emmanuel Ndashimye" userId="56599aae-b189-4ca8-bcbb-3c9c682009e8" providerId="ADAL" clId="{DAED825A-9708-406A-ADDF-583BED743D76}" dt="2024-02-20T17:38:23.955" v="200" actId="1076"/>
          <ac:spMkLst>
            <pc:docMk/>
            <pc:sldMk cId="1463636564" sldId="311"/>
            <ac:spMk id="3" creationId="{E045AEAD-CAAA-4B08-942B-378D0A9EBE90}"/>
          </ac:spMkLst>
        </pc:spChg>
        <pc:spChg chg="add mod">
          <ac:chgData name="Emmanuel Ndashimye" userId="56599aae-b189-4ca8-bcbb-3c9c682009e8" providerId="ADAL" clId="{DAED825A-9708-406A-ADDF-583BED743D76}" dt="2024-02-20T17:46:15.140" v="242" actId="207"/>
          <ac:spMkLst>
            <pc:docMk/>
            <pc:sldMk cId="1463636564" sldId="311"/>
            <ac:spMk id="7" creationId="{777B4168-E02E-1D7E-C5B7-97F3A77B7842}"/>
          </ac:spMkLst>
        </pc:spChg>
        <pc:picChg chg="add mod">
          <ac:chgData name="Emmanuel Ndashimye" userId="56599aae-b189-4ca8-bcbb-3c9c682009e8" providerId="ADAL" clId="{DAED825A-9708-406A-ADDF-583BED743D76}" dt="2024-02-20T17:40:25.018" v="208" actId="1076"/>
          <ac:picMkLst>
            <pc:docMk/>
            <pc:sldMk cId="1463636564" sldId="311"/>
            <ac:picMk id="5" creationId="{8221AFEE-90BB-A065-FBFF-88C8957DBD74}"/>
          </ac:picMkLst>
        </pc:picChg>
      </pc:sldChg>
      <pc:sldChg chg="addSp modSp new mod">
        <pc:chgData name="Emmanuel Ndashimye" userId="56599aae-b189-4ca8-bcbb-3c9c682009e8" providerId="ADAL" clId="{DAED825A-9708-406A-ADDF-583BED743D76}" dt="2024-02-20T17:46:08.587" v="240" actId="207"/>
        <pc:sldMkLst>
          <pc:docMk/>
          <pc:sldMk cId="3556447723" sldId="312"/>
        </pc:sldMkLst>
        <pc:spChg chg="add mod">
          <ac:chgData name="Emmanuel Ndashimye" userId="56599aae-b189-4ca8-bcbb-3c9c682009e8" providerId="ADAL" clId="{DAED825A-9708-406A-ADDF-583BED743D76}" dt="2024-02-20T17:39:21.314" v="206"/>
          <ac:spMkLst>
            <pc:docMk/>
            <pc:sldMk cId="3556447723" sldId="312"/>
            <ac:spMk id="2" creationId="{675ECE49-88C0-694D-E8DA-2C14F619CBCA}"/>
          </ac:spMkLst>
        </pc:spChg>
        <pc:spChg chg="add mod">
          <ac:chgData name="Emmanuel Ndashimye" userId="56599aae-b189-4ca8-bcbb-3c9c682009e8" providerId="ADAL" clId="{DAED825A-9708-406A-ADDF-583BED743D76}" dt="2024-02-20T17:46:08.587" v="240" actId="207"/>
          <ac:spMkLst>
            <pc:docMk/>
            <pc:sldMk cId="3556447723" sldId="312"/>
            <ac:spMk id="4" creationId="{65F5774B-3052-A8DF-9DC6-AC8535269EB3}"/>
          </ac:spMkLst>
        </pc:spChg>
        <pc:picChg chg="add mod">
          <ac:chgData name="Emmanuel Ndashimye" userId="56599aae-b189-4ca8-bcbb-3c9c682009e8" providerId="ADAL" clId="{DAED825A-9708-406A-ADDF-583BED743D76}" dt="2024-02-20T17:45:21.136" v="237" actId="1076"/>
          <ac:picMkLst>
            <pc:docMk/>
            <pc:sldMk cId="3556447723" sldId="312"/>
            <ac:picMk id="6" creationId="{28E94277-D958-218C-1FD0-DFCE055F9609}"/>
          </ac:picMkLst>
        </pc:picChg>
      </pc:sldChg>
      <pc:sldChg chg="addSp modSp new mod">
        <pc:chgData name="Emmanuel Ndashimye" userId="56599aae-b189-4ca8-bcbb-3c9c682009e8" providerId="ADAL" clId="{DAED825A-9708-406A-ADDF-583BED743D76}" dt="2024-02-20T17:51:29.353" v="245"/>
        <pc:sldMkLst>
          <pc:docMk/>
          <pc:sldMk cId="993356042" sldId="313"/>
        </pc:sldMkLst>
        <pc:spChg chg="add mod">
          <ac:chgData name="Emmanuel Ndashimye" userId="56599aae-b189-4ca8-bcbb-3c9c682009e8" providerId="ADAL" clId="{DAED825A-9708-406A-ADDF-583BED743D76}" dt="2024-02-20T17:51:29.353" v="245"/>
          <ac:spMkLst>
            <pc:docMk/>
            <pc:sldMk cId="993356042" sldId="313"/>
            <ac:spMk id="4" creationId="{A7EDFDCD-C27D-756C-8019-FCE02B95B169}"/>
          </ac:spMkLst>
        </pc:spChg>
        <pc:picChg chg="add mod">
          <ac:chgData name="Emmanuel Ndashimye" userId="56599aae-b189-4ca8-bcbb-3c9c682009e8" providerId="ADAL" clId="{DAED825A-9708-406A-ADDF-583BED743D76}" dt="2024-02-20T17:50:21.856" v="244" actId="1076"/>
          <ac:picMkLst>
            <pc:docMk/>
            <pc:sldMk cId="993356042" sldId="313"/>
            <ac:picMk id="3" creationId="{2284B2EB-4772-CCD8-BEA6-CCED832810A8}"/>
          </ac:picMkLst>
        </pc:picChg>
      </pc:sldChg>
      <pc:sldChg chg="addSp modSp new del mod modShow">
        <pc:chgData name="Emmanuel Ndashimye" userId="56599aae-b189-4ca8-bcbb-3c9c682009e8" providerId="ADAL" clId="{DAED825A-9708-406A-ADDF-583BED743D76}" dt="2024-02-21T07:41:35.243" v="712" actId="47"/>
        <pc:sldMkLst>
          <pc:docMk/>
          <pc:sldMk cId="2718975066" sldId="314"/>
        </pc:sldMkLst>
        <pc:picChg chg="add mod">
          <ac:chgData name="Emmanuel Ndashimye" userId="56599aae-b189-4ca8-bcbb-3c9c682009e8" providerId="ADAL" clId="{DAED825A-9708-406A-ADDF-583BED743D76}" dt="2024-02-20T17:52:47.179" v="248" actId="1076"/>
          <ac:picMkLst>
            <pc:docMk/>
            <pc:sldMk cId="2718975066" sldId="314"/>
            <ac:picMk id="3" creationId="{FFCC4512-88F6-4B93-7D4F-54F59FCFD139}"/>
          </ac:picMkLst>
        </pc:picChg>
      </pc:sldChg>
      <pc:sldChg chg="addSp modSp new mod">
        <pc:chgData name="Emmanuel Ndashimye" userId="56599aae-b189-4ca8-bcbb-3c9c682009e8" providerId="ADAL" clId="{DAED825A-9708-406A-ADDF-583BED743D76}" dt="2024-02-21T07:50:59.781" v="762" actId="20577"/>
        <pc:sldMkLst>
          <pc:docMk/>
          <pc:sldMk cId="3444780685" sldId="315"/>
        </pc:sldMkLst>
        <pc:spChg chg="add mod">
          <ac:chgData name="Emmanuel Ndashimye" userId="56599aae-b189-4ca8-bcbb-3c9c682009e8" providerId="ADAL" clId="{DAED825A-9708-406A-ADDF-583BED743D76}" dt="2024-02-20T17:54:26.318" v="270" actId="14100"/>
          <ac:spMkLst>
            <pc:docMk/>
            <pc:sldMk cId="3444780685" sldId="315"/>
            <ac:spMk id="3" creationId="{B6B416F0-AB43-F8D3-818A-7CADE187461D}"/>
          </ac:spMkLst>
        </pc:spChg>
        <pc:spChg chg="add mod">
          <ac:chgData name="Emmanuel Ndashimye" userId="56599aae-b189-4ca8-bcbb-3c9c682009e8" providerId="ADAL" clId="{DAED825A-9708-406A-ADDF-583BED743D76}" dt="2024-02-21T07:50:59.781" v="762" actId="20577"/>
          <ac:spMkLst>
            <pc:docMk/>
            <pc:sldMk cId="3444780685" sldId="315"/>
            <ac:spMk id="5" creationId="{3BFBDE0D-0C26-4CC5-C785-2CDAB6F6EBF4}"/>
          </ac:spMkLst>
        </pc:spChg>
        <pc:spChg chg="add mod">
          <ac:chgData name="Emmanuel Ndashimye" userId="56599aae-b189-4ca8-bcbb-3c9c682009e8" providerId="ADAL" clId="{DAED825A-9708-406A-ADDF-583BED743D76}" dt="2024-02-20T17:59:42.447" v="343" actId="1076"/>
          <ac:spMkLst>
            <pc:docMk/>
            <pc:sldMk cId="3444780685" sldId="315"/>
            <ac:spMk id="7" creationId="{22C3D922-79CE-C30C-773F-50BC465E83E3}"/>
          </ac:spMkLst>
        </pc:spChg>
        <pc:spChg chg="add mod">
          <ac:chgData name="Emmanuel Ndashimye" userId="56599aae-b189-4ca8-bcbb-3c9c682009e8" providerId="ADAL" clId="{DAED825A-9708-406A-ADDF-583BED743D76}" dt="2024-02-20T17:59:45.311" v="344" actId="1076"/>
          <ac:spMkLst>
            <pc:docMk/>
            <pc:sldMk cId="3444780685" sldId="315"/>
            <ac:spMk id="9" creationId="{1E34B0C6-0C41-D4CD-DCF7-286C17735D88}"/>
          </ac:spMkLst>
        </pc:spChg>
      </pc:sldChg>
      <pc:sldChg chg="addSp modSp new mod ord">
        <pc:chgData name="Emmanuel Ndashimye" userId="56599aae-b189-4ca8-bcbb-3c9c682009e8" providerId="ADAL" clId="{DAED825A-9708-406A-ADDF-583BED743D76}" dt="2024-02-20T18:03:59.111" v="400"/>
        <pc:sldMkLst>
          <pc:docMk/>
          <pc:sldMk cId="1314439268" sldId="316"/>
        </pc:sldMkLst>
        <pc:spChg chg="add mod">
          <ac:chgData name="Emmanuel Ndashimye" userId="56599aae-b189-4ca8-bcbb-3c9c682009e8" providerId="ADAL" clId="{DAED825A-9708-406A-ADDF-583BED743D76}" dt="2024-02-20T17:57:40.033" v="326" actId="1076"/>
          <ac:spMkLst>
            <pc:docMk/>
            <pc:sldMk cId="1314439268" sldId="316"/>
            <ac:spMk id="4" creationId="{4D9D42A6-8733-7BE3-47B6-BCD8C4219EAA}"/>
          </ac:spMkLst>
        </pc:spChg>
        <pc:picChg chg="add mod">
          <ac:chgData name="Emmanuel Ndashimye" userId="56599aae-b189-4ca8-bcbb-3c9c682009e8" providerId="ADAL" clId="{DAED825A-9708-406A-ADDF-583BED743D76}" dt="2024-02-20T17:57:27.651" v="324" actId="14100"/>
          <ac:picMkLst>
            <pc:docMk/>
            <pc:sldMk cId="1314439268" sldId="316"/>
            <ac:picMk id="3" creationId="{CD0B1649-285A-701D-C12D-1C7AC94B126E}"/>
          </ac:picMkLst>
        </pc:picChg>
      </pc:sldChg>
      <pc:sldChg chg="new del">
        <pc:chgData name="Emmanuel Ndashimye" userId="56599aae-b189-4ca8-bcbb-3c9c682009e8" providerId="ADAL" clId="{DAED825A-9708-406A-ADDF-583BED743D76}" dt="2024-02-21T07:52:39.091" v="763" actId="47"/>
        <pc:sldMkLst>
          <pc:docMk/>
          <pc:sldMk cId="3381490487" sldId="317"/>
        </pc:sldMkLst>
      </pc:sldChg>
      <pc:sldChg chg="new del">
        <pc:chgData name="Emmanuel Ndashimye" userId="56599aae-b189-4ca8-bcbb-3c9c682009e8" providerId="ADAL" clId="{DAED825A-9708-406A-ADDF-583BED743D76}" dt="2024-02-21T07:52:39.870" v="764" actId="47"/>
        <pc:sldMkLst>
          <pc:docMk/>
          <pc:sldMk cId="2509658416" sldId="318"/>
        </pc:sldMkLst>
      </pc:sldChg>
      <pc:sldChg chg="new del">
        <pc:chgData name="Emmanuel Ndashimye" userId="56599aae-b189-4ca8-bcbb-3c9c682009e8" providerId="ADAL" clId="{DAED825A-9708-406A-ADDF-583BED743D76}" dt="2024-02-21T07:52:40.910" v="765" actId="47"/>
        <pc:sldMkLst>
          <pc:docMk/>
          <pc:sldMk cId="2239062306" sldId="319"/>
        </pc:sldMkLst>
      </pc:sldChg>
      <pc:sldChg chg="new del">
        <pc:chgData name="Emmanuel Ndashimye" userId="56599aae-b189-4ca8-bcbb-3c9c682009e8" providerId="ADAL" clId="{DAED825A-9708-406A-ADDF-583BED743D76}" dt="2024-02-21T07:52:41.836" v="766" actId="47"/>
        <pc:sldMkLst>
          <pc:docMk/>
          <pc:sldMk cId="1038654943" sldId="320"/>
        </pc:sldMkLst>
      </pc:sldChg>
      <pc:sldChg chg="new del">
        <pc:chgData name="Emmanuel Ndashimye" userId="56599aae-b189-4ca8-bcbb-3c9c682009e8" providerId="ADAL" clId="{DAED825A-9708-406A-ADDF-583BED743D76}" dt="2024-02-21T07:52:42.548" v="767" actId="47"/>
        <pc:sldMkLst>
          <pc:docMk/>
          <pc:sldMk cId="288442758" sldId="321"/>
        </pc:sldMkLst>
      </pc:sldChg>
      <pc:sldChg chg="addSp delSp modSp new mod">
        <pc:chgData name="Emmanuel Ndashimye" userId="56599aae-b189-4ca8-bcbb-3c9c682009e8" providerId="ADAL" clId="{DAED825A-9708-406A-ADDF-583BED743D76}" dt="2024-02-20T18:02:24.613" v="365" actId="21"/>
        <pc:sldMkLst>
          <pc:docMk/>
          <pc:sldMk cId="2278617734" sldId="322"/>
        </pc:sldMkLst>
        <pc:spChg chg="add mod">
          <ac:chgData name="Emmanuel Ndashimye" userId="56599aae-b189-4ca8-bcbb-3c9c682009e8" providerId="ADAL" clId="{DAED825A-9708-406A-ADDF-583BED743D76}" dt="2024-02-20T18:01:33.989" v="358" actId="1076"/>
          <ac:spMkLst>
            <pc:docMk/>
            <pc:sldMk cId="2278617734" sldId="322"/>
            <ac:spMk id="3" creationId="{030AA343-31A3-C385-0D50-85379B164766}"/>
          </ac:spMkLst>
        </pc:spChg>
        <pc:spChg chg="add del mod">
          <ac:chgData name="Emmanuel Ndashimye" userId="56599aae-b189-4ca8-bcbb-3c9c682009e8" providerId="ADAL" clId="{DAED825A-9708-406A-ADDF-583BED743D76}" dt="2024-02-20T18:02:24.613" v="365" actId="21"/>
          <ac:spMkLst>
            <pc:docMk/>
            <pc:sldMk cId="2278617734" sldId="322"/>
            <ac:spMk id="5" creationId="{2A4E02AB-8A84-437C-44D0-E72C6C29F9C3}"/>
          </ac:spMkLst>
        </pc:spChg>
      </pc:sldChg>
      <pc:sldChg chg="addSp modSp new mod">
        <pc:chgData name="Emmanuel Ndashimye" userId="56599aae-b189-4ca8-bcbb-3c9c682009e8" providerId="ADAL" clId="{DAED825A-9708-406A-ADDF-583BED743D76}" dt="2024-02-20T18:03:47.741" v="398" actId="14100"/>
        <pc:sldMkLst>
          <pc:docMk/>
          <pc:sldMk cId="3837160089" sldId="323"/>
        </pc:sldMkLst>
        <pc:spChg chg="add mod">
          <ac:chgData name="Emmanuel Ndashimye" userId="56599aae-b189-4ca8-bcbb-3c9c682009e8" providerId="ADAL" clId="{DAED825A-9708-406A-ADDF-583BED743D76}" dt="2024-02-20T18:03:47.741" v="398" actId="14100"/>
          <ac:spMkLst>
            <pc:docMk/>
            <pc:sldMk cId="3837160089" sldId="323"/>
            <ac:spMk id="3" creationId="{8BBC8D48-D614-6677-EE2A-CF107B0D6749}"/>
          </ac:spMkLst>
        </pc:spChg>
        <pc:spChg chg="add mod">
          <ac:chgData name="Emmanuel Ndashimye" userId="56599aae-b189-4ca8-bcbb-3c9c682009e8" providerId="ADAL" clId="{DAED825A-9708-406A-ADDF-583BED743D76}" dt="2024-02-20T18:03:06.503" v="389" actId="1076"/>
          <ac:spMkLst>
            <pc:docMk/>
            <pc:sldMk cId="3837160089" sldId="323"/>
            <ac:spMk id="5" creationId="{2A4E02AB-8A84-437C-44D0-E72C6C29F9C3}"/>
          </ac:spMkLst>
        </pc:spChg>
      </pc:sldChg>
      <pc:sldChg chg="addSp delSp modSp new mod ord">
        <pc:chgData name="Emmanuel Ndashimye" userId="56599aae-b189-4ca8-bcbb-3c9c682009e8" providerId="ADAL" clId="{DAED825A-9708-406A-ADDF-583BED743D76}" dt="2024-02-21T07:32:04.187" v="686"/>
        <pc:sldMkLst>
          <pc:docMk/>
          <pc:sldMk cId="239879040" sldId="324"/>
        </pc:sldMkLst>
        <pc:spChg chg="add mod">
          <ac:chgData name="Emmanuel Ndashimye" userId="56599aae-b189-4ca8-bcbb-3c9c682009e8" providerId="ADAL" clId="{DAED825A-9708-406A-ADDF-583BED743D76}" dt="2024-02-21T06:31:36.432" v="430" actId="113"/>
          <ac:spMkLst>
            <pc:docMk/>
            <pc:sldMk cId="239879040" sldId="324"/>
            <ac:spMk id="4" creationId="{1A626B62-14AE-09A4-D35F-BD35C37F13AB}"/>
          </ac:spMkLst>
        </pc:spChg>
        <pc:picChg chg="add del mod">
          <ac:chgData name="Emmanuel Ndashimye" userId="56599aae-b189-4ca8-bcbb-3c9c682009e8" providerId="ADAL" clId="{DAED825A-9708-406A-ADDF-583BED743D76}" dt="2024-02-21T06:33:31.992" v="431" actId="478"/>
          <ac:picMkLst>
            <pc:docMk/>
            <pc:sldMk cId="239879040" sldId="324"/>
            <ac:picMk id="3" creationId="{9D7D1384-12DE-747B-23CF-568EEB339917}"/>
          </ac:picMkLst>
        </pc:picChg>
        <pc:picChg chg="add mod">
          <ac:chgData name="Emmanuel Ndashimye" userId="56599aae-b189-4ca8-bcbb-3c9c682009e8" providerId="ADAL" clId="{DAED825A-9708-406A-ADDF-583BED743D76}" dt="2024-02-21T06:33:48.539" v="437" actId="14100"/>
          <ac:picMkLst>
            <pc:docMk/>
            <pc:sldMk cId="239879040" sldId="324"/>
            <ac:picMk id="6" creationId="{28A5B64E-6F40-39C6-2EFB-7F4E7C817C00}"/>
          </ac:picMkLst>
        </pc:picChg>
      </pc:sldChg>
      <pc:sldChg chg="addSp modSp new mod ord">
        <pc:chgData name="Emmanuel Ndashimye" userId="56599aae-b189-4ca8-bcbb-3c9c682009e8" providerId="ADAL" clId="{DAED825A-9708-406A-ADDF-583BED743D76}" dt="2024-02-21T07:32:04.187" v="686"/>
        <pc:sldMkLst>
          <pc:docMk/>
          <pc:sldMk cId="3915164883" sldId="325"/>
        </pc:sldMkLst>
        <pc:spChg chg="mod">
          <ac:chgData name="Emmanuel Ndashimye" userId="56599aae-b189-4ca8-bcbb-3c9c682009e8" providerId="ADAL" clId="{DAED825A-9708-406A-ADDF-583BED743D76}" dt="2024-02-21T06:39:15.611" v="469" actId="1076"/>
          <ac:spMkLst>
            <pc:docMk/>
            <pc:sldMk cId="3915164883" sldId="325"/>
            <ac:spMk id="2" creationId="{1A9E8F90-F51A-5EAD-ABEF-E82DEEC0A505}"/>
          </ac:spMkLst>
        </pc:spChg>
        <pc:picChg chg="add mod">
          <ac:chgData name="Emmanuel Ndashimye" userId="56599aae-b189-4ca8-bcbb-3c9c682009e8" providerId="ADAL" clId="{DAED825A-9708-406A-ADDF-583BED743D76}" dt="2024-02-21T06:39:28.253" v="473" actId="14100"/>
          <ac:picMkLst>
            <pc:docMk/>
            <pc:sldMk cId="3915164883" sldId="325"/>
            <ac:picMk id="4" creationId="{D991FD8C-D115-9ED2-E42D-4590D922B6F2}"/>
          </ac:picMkLst>
        </pc:picChg>
      </pc:sldChg>
      <pc:sldChg chg="addSp delSp modSp new del mod">
        <pc:chgData name="Emmanuel Ndashimye" userId="56599aae-b189-4ca8-bcbb-3c9c682009e8" providerId="ADAL" clId="{DAED825A-9708-406A-ADDF-583BED743D76}" dt="2024-02-21T07:07:20.862" v="505" actId="47"/>
        <pc:sldMkLst>
          <pc:docMk/>
          <pc:sldMk cId="1768356835" sldId="326"/>
        </pc:sldMkLst>
        <pc:spChg chg="del mod">
          <ac:chgData name="Emmanuel Ndashimye" userId="56599aae-b189-4ca8-bcbb-3c9c682009e8" providerId="ADAL" clId="{DAED825A-9708-406A-ADDF-583BED743D76}" dt="2024-02-21T07:07:06.166" v="503" actId="21"/>
          <ac:spMkLst>
            <pc:docMk/>
            <pc:sldMk cId="1768356835" sldId="326"/>
            <ac:spMk id="2" creationId="{AAB13C9C-8863-FBB0-98A3-1246DC511B0D}"/>
          </ac:spMkLst>
        </pc:spChg>
        <pc:spChg chg="del mod">
          <ac:chgData name="Emmanuel Ndashimye" userId="56599aae-b189-4ca8-bcbb-3c9c682009e8" providerId="ADAL" clId="{DAED825A-9708-406A-ADDF-583BED743D76}" dt="2024-02-21T07:06:57.250" v="500" actId="21"/>
          <ac:spMkLst>
            <pc:docMk/>
            <pc:sldMk cId="1768356835" sldId="326"/>
            <ac:spMk id="3" creationId="{689A4370-1D7A-AC18-4005-DEDAA3611EAE}"/>
          </ac:spMkLst>
        </pc:spChg>
        <pc:spChg chg="add mod">
          <ac:chgData name="Emmanuel Ndashimye" userId="56599aae-b189-4ca8-bcbb-3c9c682009e8" providerId="ADAL" clId="{DAED825A-9708-406A-ADDF-583BED743D76}" dt="2024-02-21T07:06:57.250" v="500" actId="21"/>
          <ac:spMkLst>
            <pc:docMk/>
            <pc:sldMk cId="1768356835" sldId="326"/>
            <ac:spMk id="5" creationId="{F41AC73F-FC6B-2E54-5FDA-B7795FF920B9}"/>
          </ac:spMkLst>
        </pc:spChg>
      </pc:sldChg>
      <pc:sldChg chg="addSp delSp modSp new mod ord">
        <pc:chgData name="Emmanuel Ndashimye" userId="56599aae-b189-4ca8-bcbb-3c9c682009e8" providerId="ADAL" clId="{DAED825A-9708-406A-ADDF-583BED743D76}" dt="2024-02-21T07:41:14.908" v="709"/>
        <pc:sldMkLst>
          <pc:docMk/>
          <pc:sldMk cId="2463982735" sldId="327"/>
        </pc:sldMkLst>
        <pc:spChg chg="add del mod">
          <ac:chgData name="Emmanuel Ndashimye" userId="56599aae-b189-4ca8-bcbb-3c9c682009e8" providerId="ADAL" clId="{DAED825A-9708-406A-ADDF-583BED743D76}" dt="2024-02-21T07:41:14.253" v="708" actId="478"/>
          <ac:spMkLst>
            <pc:docMk/>
            <pc:sldMk cId="2463982735" sldId="327"/>
            <ac:spMk id="2" creationId="{F399840A-1043-03D2-3922-9E86E56C8A47}"/>
          </ac:spMkLst>
        </pc:spChg>
        <pc:spChg chg="add mod">
          <ac:chgData name="Emmanuel Ndashimye" userId="56599aae-b189-4ca8-bcbb-3c9c682009e8" providerId="ADAL" clId="{DAED825A-9708-406A-ADDF-583BED743D76}" dt="2024-02-21T07:07:49.253" v="511" actId="20577"/>
          <ac:spMkLst>
            <pc:docMk/>
            <pc:sldMk cId="2463982735" sldId="327"/>
            <ac:spMk id="3" creationId="{689A4370-1D7A-AC18-4005-DEDAA3611EAE}"/>
          </ac:spMkLst>
        </pc:spChg>
        <pc:spChg chg="add mod">
          <ac:chgData name="Emmanuel Ndashimye" userId="56599aae-b189-4ca8-bcbb-3c9c682009e8" providerId="ADAL" clId="{DAED825A-9708-406A-ADDF-583BED743D76}" dt="2024-02-21T07:41:14.908" v="709"/>
          <ac:spMkLst>
            <pc:docMk/>
            <pc:sldMk cId="2463982735" sldId="327"/>
            <ac:spMk id="4" creationId="{427DA562-8209-7DB1-1222-5A3C1D525B7D}"/>
          </ac:spMkLst>
        </pc:spChg>
      </pc:sldChg>
      <pc:sldChg chg="addSp delSp modSp new mod ord">
        <pc:chgData name="Emmanuel Ndashimye" userId="56599aae-b189-4ca8-bcbb-3c9c682009e8" providerId="ADAL" clId="{DAED825A-9708-406A-ADDF-583BED743D76}" dt="2024-02-21T07:41:20.612" v="711"/>
        <pc:sldMkLst>
          <pc:docMk/>
          <pc:sldMk cId="3415582195" sldId="328"/>
        </pc:sldMkLst>
        <pc:spChg chg="add mod">
          <ac:chgData name="Emmanuel Ndashimye" userId="56599aae-b189-4ca8-bcbb-3c9c682009e8" providerId="ADAL" clId="{DAED825A-9708-406A-ADDF-583BED743D76}" dt="2024-02-21T07:23:55.447" v="563" actId="113"/>
          <ac:spMkLst>
            <pc:docMk/>
            <pc:sldMk cId="3415582195" sldId="328"/>
            <ac:spMk id="3" creationId="{006A59D4-6906-673F-0590-11E9DF62AC73}"/>
          </ac:spMkLst>
        </pc:spChg>
        <pc:spChg chg="add del mod">
          <ac:chgData name="Emmanuel Ndashimye" userId="56599aae-b189-4ca8-bcbb-3c9c682009e8" providerId="ADAL" clId="{DAED825A-9708-406A-ADDF-583BED743D76}" dt="2024-02-21T07:41:19.876" v="710" actId="478"/>
          <ac:spMkLst>
            <pc:docMk/>
            <pc:sldMk cId="3415582195" sldId="328"/>
            <ac:spMk id="4" creationId="{68C0A302-8D60-A8E4-CD8A-137E75FAA4FD}"/>
          </ac:spMkLst>
        </pc:spChg>
        <pc:spChg chg="add mod">
          <ac:chgData name="Emmanuel Ndashimye" userId="56599aae-b189-4ca8-bcbb-3c9c682009e8" providerId="ADAL" clId="{DAED825A-9708-406A-ADDF-583BED743D76}" dt="2024-02-21T07:41:20.612" v="711"/>
          <ac:spMkLst>
            <pc:docMk/>
            <pc:sldMk cId="3415582195" sldId="328"/>
            <ac:spMk id="5" creationId="{B7B174E3-780C-204C-3B43-B616A85E8B68}"/>
          </ac:spMkLst>
        </pc:spChg>
      </pc:sldChg>
      <pc:sldChg chg="modSp add mod">
        <pc:chgData name="Emmanuel Ndashimye" userId="56599aae-b189-4ca8-bcbb-3c9c682009e8" providerId="ADAL" clId="{DAED825A-9708-406A-ADDF-583BED743D76}" dt="2024-02-21T07:43:30.955" v="732" actId="20577"/>
        <pc:sldMkLst>
          <pc:docMk/>
          <pc:sldMk cId="3016665883" sldId="329"/>
        </pc:sldMkLst>
        <pc:spChg chg="mod">
          <ac:chgData name="Emmanuel Ndashimye" userId="56599aae-b189-4ca8-bcbb-3c9c682009e8" providerId="ADAL" clId="{DAED825A-9708-406A-ADDF-583BED743D76}" dt="2024-02-21T07:43:30.955" v="732" actId="20577"/>
          <ac:spMkLst>
            <pc:docMk/>
            <pc:sldMk cId="3016665883" sldId="329"/>
            <ac:spMk id="2" creationId="{ADBA6435-CCD0-1552-B75C-37C39E59438A}"/>
          </ac:spMkLst>
        </pc:spChg>
      </pc:sldChg>
      <pc:sldChg chg="addSp modSp new mod">
        <pc:chgData name="Emmanuel Ndashimye" userId="56599aae-b189-4ca8-bcbb-3c9c682009e8" providerId="ADAL" clId="{DAED825A-9708-406A-ADDF-583BED743D76}" dt="2024-02-21T07:45:24.943" v="755" actId="123"/>
        <pc:sldMkLst>
          <pc:docMk/>
          <pc:sldMk cId="2676034936" sldId="330"/>
        </pc:sldMkLst>
        <pc:spChg chg="mod">
          <ac:chgData name="Emmanuel Ndashimye" userId="56599aae-b189-4ca8-bcbb-3c9c682009e8" providerId="ADAL" clId="{DAED825A-9708-406A-ADDF-583BED743D76}" dt="2024-02-21T07:44:54.414" v="748" actId="122"/>
          <ac:spMkLst>
            <pc:docMk/>
            <pc:sldMk cId="2676034936" sldId="330"/>
            <ac:spMk id="2" creationId="{C3469E1C-A04F-1B52-4744-E973200E5690}"/>
          </ac:spMkLst>
        </pc:spChg>
        <pc:spChg chg="add mod">
          <ac:chgData name="Emmanuel Ndashimye" userId="56599aae-b189-4ca8-bcbb-3c9c682009e8" providerId="ADAL" clId="{DAED825A-9708-406A-ADDF-583BED743D76}" dt="2024-02-21T07:45:24.943" v="755" actId="123"/>
          <ac:spMkLst>
            <pc:docMk/>
            <pc:sldMk cId="2676034936" sldId="330"/>
            <ac:spMk id="4" creationId="{2EBC60B1-77EC-8DD9-0B8B-7E573B1EEB67}"/>
          </ac:spMkLst>
        </pc:spChg>
      </pc:sldChg>
      <pc:sldChg chg="new del">
        <pc:chgData name="Emmanuel Ndashimye" userId="56599aae-b189-4ca8-bcbb-3c9c682009e8" providerId="ADAL" clId="{DAED825A-9708-406A-ADDF-583BED743D76}" dt="2024-02-21T07:54:38.292" v="837" actId="47"/>
        <pc:sldMkLst>
          <pc:docMk/>
          <pc:sldMk cId="3933426366" sldId="331"/>
        </pc:sldMkLst>
      </pc:sldChg>
      <pc:sldChg chg="modSp new mod">
        <pc:chgData name="Emmanuel Ndashimye" userId="56599aae-b189-4ca8-bcbb-3c9c682009e8" providerId="ADAL" clId="{DAED825A-9708-406A-ADDF-583BED743D76}" dt="2024-02-21T07:54:35.554" v="836" actId="1076"/>
        <pc:sldMkLst>
          <pc:docMk/>
          <pc:sldMk cId="2355399961" sldId="332"/>
        </pc:sldMkLst>
        <pc:spChg chg="mod">
          <ac:chgData name="Emmanuel Ndashimye" userId="56599aae-b189-4ca8-bcbb-3c9c682009e8" providerId="ADAL" clId="{DAED825A-9708-406A-ADDF-583BED743D76}" dt="2024-02-21T07:54:35.554" v="836" actId="1076"/>
          <ac:spMkLst>
            <pc:docMk/>
            <pc:sldMk cId="2355399961" sldId="332"/>
            <ac:spMk id="2" creationId="{9E12AD0F-C733-1C59-C500-A3B6EC5A533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59275" cy="3889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697538" y="0"/>
            <a:ext cx="4359275" cy="388938"/>
          </a:xfrm>
          <a:prstGeom prst="rect">
            <a:avLst/>
          </a:prstGeom>
        </p:spPr>
        <p:txBody>
          <a:bodyPr vert="horz" lIns="91440" tIns="45720" rIns="91440" bIns="45720" rtlCol="0"/>
          <a:lstStyle>
            <a:lvl1pPr algn="r">
              <a:defRPr sz="1200"/>
            </a:lvl1pPr>
          </a:lstStyle>
          <a:p>
            <a:fld id="{262931A4-931C-4FF8-BB2A-671C5E21E750}" type="datetimeFigureOut">
              <a:rPr lang="en-US" smtClean="0"/>
              <a:t>2/28/2024</a:t>
            </a:fld>
            <a:endParaRPr lang="en-US"/>
          </a:p>
        </p:txBody>
      </p:sp>
      <p:sp>
        <p:nvSpPr>
          <p:cNvPr id="4" name="Slide Image Placeholder 3"/>
          <p:cNvSpPr>
            <a:spLocks noGrp="1" noRot="1" noChangeAspect="1"/>
          </p:cNvSpPr>
          <p:nvPr>
            <p:ph type="sldImg" idx="2"/>
          </p:nvPr>
        </p:nvSpPr>
        <p:spPr>
          <a:xfrm>
            <a:off x="3332163" y="971550"/>
            <a:ext cx="3394075" cy="26225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06475" y="3740150"/>
            <a:ext cx="8045450" cy="30607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383463"/>
            <a:ext cx="4359275" cy="3889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697538" y="7383463"/>
            <a:ext cx="4359275" cy="388937"/>
          </a:xfrm>
          <a:prstGeom prst="rect">
            <a:avLst/>
          </a:prstGeom>
        </p:spPr>
        <p:txBody>
          <a:bodyPr vert="horz" lIns="91440" tIns="45720" rIns="91440" bIns="45720" rtlCol="0" anchor="b"/>
          <a:lstStyle>
            <a:lvl1pPr algn="r">
              <a:defRPr sz="1200"/>
            </a:lvl1pPr>
          </a:lstStyle>
          <a:p>
            <a:fld id="{83D64812-3A96-4E34-83CB-1324A21953D1}" type="slidenum">
              <a:rPr lang="en-US" smtClean="0"/>
              <a:t>‹#›</a:t>
            </a:fld>
            <a:endParaRPr lang="en-US"/>
          </a:p>
        </p:txBody>
      </p:sp>
    </p:spTree>
    <p:extLst>
      <p:ext uri="{BB962C8B-B14F-4D97-AF65-F5344CB8AC3E}">
        <p14:creationId xmlns:p14="http://schemas.microsoft.com/office/powerpoint/2010/main" val="1279775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D64812-3A96-4E34-83CB-1324A21953D1}" type="slidenum">
              <a:rPr lang="en-US" smtClean="0"/>
              <a:t>14</a:t>
            </a:fld>
            <a:endParaRPr lang="en-US"/>
          </a:p>
        </p:txBody>
      </p:sp>
    </p:spTree>
    <p:extLst>
      <p:ext uri="{BB962C8B-B14F-4D97-AF65-F5344CB8AC3E}">
        <p14:creationId xmlns:p14="http://schemas.microsoft.com/office/powerpoint/2010/main" val="2735777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D64812-3A96-4E34-83CB-1324A21953D1}" type="slidenum">
              <a:rPr lang="en-US" smtClean="0"/>
              <a:t>22</a:t>
            </a:fld>
            <a:endParaRPr lang="en-US"/>
          </a:p>
        </p:txBody>
      </p:sp>
    </p:spTree>
    <p:extLst>
      <p:ext uri="{BB962C8B-B14F-4D97-AF65-F5344CB8AC3E}">
        <p14:creationId xmlns:p14="http://schemas.microsoft.com/office/powerpoint/2010/main" val="2950576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54380" y="2409444"/>
            <a:ext cx="8549640" cy="1632204"/>
          </a:xfrm>
          <a:prstGeom prst="rect">
            <a:avLst/>
          </a:prstGeom>
        </p:spPr>
        <p:txBody>
          <a:bodyPr wrap="square" lIns="0" tIns="0" rIns="0" bIns="0">
            <a:spAutoFit/>
          </a:bodyPr>
          <a:lstStyle>
            <a:lvl1pPr>
              <a:defRPr sz="2900" b="1" i="0">
                <a:solidFill>
                  <a:schemeClr val="tx1"/>
                </a:solidFill>
                <a:latin typeface="Calibri"/>
                <a:cs typeface="Calibri"/>
              </a:defRPr>
            </a:lvl1pPr>
          </a:lstStyle>
          <a:p>
            <a:endParaRPr/>
          </a:p>
        </p:txBody>
      </p:sp>
      <p:sp>
        <p:nvSpPr>
          <p:cNvPr id="3" name="Holder 3"/>
          <p:cNvSpPr>
            <a:spLocks noGrp="1"/>
          </p:cNvSpPr>
          <p:nvPr>
            <p:ph type="subTitle" idx="4"/>
          </p:nvPr>
        </p:nvSpPr>
        <p:spPr>
          <a:xfrm>
            <a:off x="1508760" y="4352544"/>
            <a:ext cx="7040880" cy="19431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2/28/2024</a:t>
            </a:fld>
            <a:endParaRPr lang="en-US"/>
          </a:p>
        </p:txBody>
      </p:sp>
      <p:sp>
        <p:nvSpPr>
          <p:cNvPr id="6" name="Holder 6"/>
          <p:cNvSpPr>
            <a:spLocks noGrp="1"/>
          </p:cNvSpPr>
          <p:nvPr>
            <p:ph type="sldNum" sz="quarter" idx="7"/>
          </p:nvPr>
        </p:nvSpPr>
        <p:spPr/>
        <p:txBody>
          <a:bodyPr lIns="0" tIns="0" rIns="0" bIns="0"/>
          <a:lstStyle>
            <a:lvl1pPr>
              <a:defRPr sz="800" b="1" i="0">
                <a:solidFill>
                  <a:schemeClr val="tx1"/>
                </a:solidFill>
                <a:latin typeface="Arial Narrow"/>
                <a:cs typeface="Arial Narrow"/>
              </a:defRPr>
            </a:lvl1pPr>
          </a:lstStyle>
          <a:p>
            <a:pPr marL="38100">
              <a:lnSpc>
                <a:spcPct val="100000"/>
              </a:lnSpc>
              <a:spcBef>
                <a:spcPts val="45"/>
              </a:spcBef>
            </a:pPr>
            <a:fld id="{81D60167-4931-47E6-BA6A-407CBD079E47}" type="slidenum">
              <a:rPr spc="-25" dirty="0"/>
              <a:t>‹#›</a:t>
            </a:fld>
            <a:endParaRPr spc="-2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0" b="1"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2/28/2024</a:t>
            </a:fld>
            <a:endParaRPr lang="en-US"/>
          </a:p>
        </p:txBody>
      </p:sp>
      <p:sp>
        <p:nvSpPr>
          <p:cNvPr id="6" name="Holder 6"/>
          <p:cNvSpPr>
            <a:spLocks noGrp="1"/>
          </p:cNvSpPr>
          <p:nvPr>
            <p:ph type="sldNum" sz="quarter" idx="7"/>
          </p:nvPr>
        </p:nvSpPr>
        <p:spPr/>
        <p:txBody>
          <a:bodyPr lIns="0" tIns="0" rIns="0" bIns="0"/>
          <a:lstStyle>
            <a:lvl1pPr>
              <a:defRPr sz="800" b="1" i="0">
                <a:solidFill>
                  <a:schemeClr val="tx1"/>
                </a:solidFill>
                <a:latin typeface="Arial Narrow"/>
                <a:cs typeface="Arial Narrow"/>
              </a:defRPr>
            </a:lvl1pPr>
          </a:lstStyle>
          <a:p>
            <a:pPr marL="38100">
              <a:lnSpc>
                <a:spcPct val="100000"/>
              </a:lnSpc>
              <a:spcBef>
                <a:spcPts val="45"/>
              </a:spcBef>
            </a:pPr>
            <a:fld id="{81D60167-4931-47E6-BA6A-407CBD079E47}" type="slidenum">
              <a:rPr spc="-25" dirty="0"/>
              <a:t>‹#›</a:t>
            </a:fld>
            <a:endParaRPr spc="-2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0" b="1" i="0">
                <a:solidFill>
                  <a:schemeClr val="tx1"/>
                </a:solidFill>
                <a:latin typeface="Calibri"/>
                <a:cs typeface="Calibri"/>
              </a:defRPr>
            </a:lvl1pPr>
          </a:lstStyle>
          <a:p>
            <a:endParaRPr/>
          </a:p>
        </p:txBody>
      </p:sp>
      <p:sp>
        <p:nvSpPr>
          <p:cNvPr id="3" name="Holder 3"/>
          <p:cNvSpPr>
            <a:spLocks noGrp="1"/>
          </p:cNvSpPr>
          <p:nvPr>
            <p:ph sz="half" idx="2"/>
          </p:nvPr>
        </p:nvSpPr>
        <p:spPr>
          <a:xfrm>
            <a:off x="871496" y="2166620"/>
            <a:ext cx="3717925" cy="3960495"/>
          </a:xfrm>
          <a:prstGeom prst="rect">
            <a:avLst/>
          </a:prstGeom>
        </p:spPr>
        <p:txBody>
          <a:bodyPr wrap="square" lIns="0" tIns="0" rIns="0" bIns="0">
            <a:spAutoFit/>
          </a:bodyPr>
          <a:lstStyle>
            <a:lvl1pPr>
              <a:defRPr sz="600" b="0" i="0">
                <a:solidFill>
                  <a:schemeClr val="tx1"/>
                </a:solidFill>
                <a:latin typeface="Calibri"/>
                <a:cs typeface="Calibri"/>
              </a:defRPr>
            </a:lvl1pPr>
          </a:lstStyle>
          <a:p>
            <a:endParaRPr/>
          </a:p>
        </p:txBody>
      </p:sp>
      <p:sp>
        <p:nvSpPr>
          <p:cNvPr id="4" name="Holder 4"/>
          <p:cNvSpPr>
            <a:spLocks noGrp="1"/>
          </p:cNvSpPr>
          <p:nvPr>
            <p:ph sz="half" idx="3"/>
          </p:nvPr>
        </p:nvSpPr>
        <p:spPr>
          <a:xfrm>
            <a:off x="5180076" y="1787652"/>
            <a:ext cx="4375404" cy="512978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2/28/2024</a:t>
            </a:fld>
            <a:endParaRPr lang="en-US"/>
          </a:p>
        </p:txBody>
      </p:sp>
      <p:sp>
        <p:nvSpPr>
          <p:cNvPr id="7" name="Holder 7"/>
          <p:cNvSpPr>
            <a:spLocks noGrp="1"/>
          </p:cNvSpPr>
          <p:nvPr>
            <p:ph type="sldNum" sz="quarter" idx="7"/>
          </p:nvPr>
        </p:nvSpPr>
        <p:spPr/>
        <p:txBody>
          <a:bodyPr lIns="0" tIns="0" rIns="0" bIns="0"/>
          <a:lstStyle>
            <a:lvl1pPr>
              <a:defRPr sz="800" b="1" i="0">
                <a:solidFill>
                  <a:schemeClr val="tx1"/>
                </a:solidFill>
                <a:latin typeface="Arial Narrow"/>
                <a:cs typeface="Arial Narrow"/>
              </a:defRPr>
            </a:lvl1pPr>
          </a:lstStyle>
          <a:p>
            <a:pPr marL="38100">
              <a:lnSpc>
                <a:spcPct val="100000"/>
              </a:lnSpc>
              <a:spcBef>
                <a:spcPts val="45"/>
              </a:spcBef>
            </a:pPr>
            <a:fld id="{81D60167-4931-47E6-BA6A-407CBD079E47}" type="slidenum">
              <a:rPr spc="-25" dirty="0"/>
              <a:t>‹#›</a:t>
            </a:fld>
            <a:endParaRPr spc="-2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0" b="1"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2/28/2024</a:t>
            </a:fld>
            <a:endParaRPr lang="en-US"/>
          </a:p>
        </p:txBody>
      </p:sp>
      <p:sp>
        <p:nvSpPr>
          <p:cNvPr id="5" name="Holder 5"/>
          <p:cNvSpPr>
            <a:spLocks noGrp="1"/>
          </p:cNvSpPr>
          <p:nvPr>
            <p:ph type="sldNum" sz="quarter" idx="7"/>
          </p:nvPr>
        </p:nvSpPr>
        <p:spPr/>
        <p:txBody>
          <a:bodyPr lIns="0" tIns="0" rIns="0" bIns="0"/>
          <a:lstStyle>
            <a:lvl1pPr>
              <a:defRPr sz="800" b="1" i="0">
                <a:solidFill>
                  <a:schemeClr val="tx1"/>
                </a:solidFill>
                <a:latin typeface="Arial Narrow"/>
                <a:cs typeface="Arial Narrow"/>
              </a:defRPr>
            </a:lvl1pPr>
          </a:lstStyle>
          <a:p>
            <a:pPr marL="38100">
              <a:lnSpc>
                <a:spcPct val="100000"/>
              </a:lnSpc>
              <a:spcBef>
                <a:spcPts val="45"/>
              </a:spcBef>
            </a:pPr>
            <a:fld id="{81D60167-4931-47E6-BA6A-407CBD079E47}" type="slidenum">
              <a:rPr spc="-25" dirty="0"/>
              <a:t>‹#›</a:t>
            </a:fld>
            <a:endParaRPr spc="-2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52400" y="1143000"/>
            <a:ext cx="9753600" cy="182880"/>
          </a:xfrm>
          <a:custGeom>
            <a:avLst/>
            <a:gdLst/>
            <a:ahLst/>
            <a:cxnLst/>
            <a:rect l="l" t="t" r="r" b="b"/>
            <a:pathLst>
              <a:path w="9753600" h="182880">
                <a:moveTo>
                  <a:pt x="9753600" y="0"/>
                </a:moveTo>
                <a:lnTo>
                  <a:pt x="0" y="0"/>
                </a:lnTo>
                <a:lnTo>
                  <a:pt x="0" y="182879"/>
                </a:lnTo>
                <a:lnTo>
                  <a:pt x="9753600" y="182879"/>
                </a:lnTo>
                <a:lnTo>
                  <a:pt x="9753600" y="0"/>
                </a:lnTo>
                <a:close/>
              </a:path>
            </a:pathLst>
          </a:custGeom>
          <a:solidFill>
            <a:srgbClr val="990000"/>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8598692" y="1191784"/>
            <a:ext cx="1257050" cy="112384"/>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2/28/2024</a:t>
            </a:fld>
            <a:endParaRPr lang="en-US"/>
          </a:p>
        </p:txBody>
      </p:sp>
      <p:sp>
        <p:nvSpPr>
          <p:cNvPr id="4" name="Holder 4"/>
          <p:cNvSpPr>
            <a:spLocks noGrp="1"/>
          </p:cNvSpPr>
          <p:nvPr>
            <p:ph type="sldNum" sz="quarter" idx="7"/>
          </p:nvPr>
        </p:nvSpPr>
        <p:spPr/>
        <p:txBody>
          <a:bodyPr lIns="0" tIns="0" rIns="0" bIns="0"/>
          <a:lstStyle>
            <a:lvl1pPr>
              <a:defRPr sz="800" b="1" i="0">
                <a:solidFill>
                  <a:schemeClr val="tx1"/>
                </a:solidFill>
                <a:latin typeface="Arial Narrow"/>
                <a:cs typeface="Arial Narrow"/>
              </a:defRPr>
            </a:lvl1pPr>
          </a:lstStyle>
          <a:p>
            <a:pPr marL="38100">
              <a:lnSpc>
                <a:spcPct val="100000"/>
              </a:lnSpc>
              <a:spcBef>
                <a:spcPts val="45"/>
              </a:spcBef>
            </a:pPr>
            <a:fld id="{81D60167-4931-47E6-BA6A-407CBD079E47}" type="slidenum">
              <a:rPr spc="-25" dirty="0"/>
              <a:t>‹#›</a:t>
            </a:fld>
            <a:endParaRPr spc="-25"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52400" y="1143000"/>
            <a:ext cx="9753600" cy="182880"/>
          </a:xfrm>
          <a:custGeom>
            <a:avLst/>
            <a:gdLst/>
            <a:ahLst/>
            <a:cxnLst/>
            <a:rect l="l" t="t" r="r" b="b"/>
            <a:pathLst>
              <a:path w="9753600" h="182880">
                <a:moveTo>
                  <a:pt x="9753600" y="0"/>
                </a:moveTo>
                <a:lnTo>
                  <a:pt x="0" y="0"/>
                </a:lnTo>
                <a:lnTo>
                  <a:pt x="0" y="182879"/>
                </a:lnTo>
                <a:lnTo>
                  <a:pt x="9753600" y="182879"/>
                </a:lnTo>
                <a:lnTo>
                  <a:pt x="9753600" y="0"/>
                </a:lnTo>
                <a:close/>
              </a:path>
            </a:pathLst>
          </a:custGeom>
          <a:solidFill>
            <a:srgbClr val="990000"/>
          </a:solidFill>
        </p:spPr>
        <p:txBody>
          <a:bodyPr wrap="square" lIns="0" tIns="0" rIns="0" bIns="0" rtlCol="0"/>
          <a:lstStyle/>
          <a:p>
            <a:endParaRPr/>
          </a:p>
        </p:txBody>
      </p:sp>
      <p:pic>
        <p:nvPicPr>
          <p:cNvPr id="17" name="bg object 17"/>
          <p:cNvPicPr/>
          <p:nvPr/>
        </p:nvPicPr>
        <p:blipFill>
          <a:blip r:embed="rId7" cstate="print"/>
          <a:stretch>
            <a:fillRect/>
          </a:stretch>
        </p:blipFill>
        <p:spPr>
          <a:xfrm>
            <a:off x="8598692" y="1191784"/>
            <a:ext cx="1257050" cy="112384"/>
          </a:xfrm>
          <a:prstGeom prst="rect">
            <a:avLst/>
          </a:prstGeom>
        </p:spPr>
      </p:pic>
      <p:pic>
        <p:nvPicPr>
          <p:cNvPr id="18" name="bg object 18"/>
          <p:cNvPicPr/>
          <p:nvPr/>
        </p:nvPicPr>
        <p:blipFill>
          <a:blip r:embed="rId8" cstate="print"/>
          <a:stretch>
            <a:fillRect/>
          </a:stretch>
        </p:blipFill>
        <p:spPr>
          <a:xfrm>
            <a:off x="371628" y="6207314"/>
            <a:ext cx="1372167" cy="268330"/>
          </a:xfrm>
          <a:prstGeom prst="rect">
            <a:avLst/>
          </a:prstGeom>
        </p:spPr>
      </p:pic>
      <p:sp>
        <p:nvSpPr>
          <p:cNvPr id="2" name="Holder 2"/>
          <p:cNvSpPr>
            <a:spLocks noGrp="1"/>
          </p:cNvSpPr>
          <p:nvPr>
            <p:ph type="title"/>
          </p:nvPr>
        </p:nvSpPr>
        <p:spPr>
          <a:xfrm>
            <a:off x="593672" y="1562100"/>
            <a:ext cx="6904990" cy="421639"/>
          </a:xfrm>
          <a:prstGeom prst="rect">
            <a:avLst/>
          </a:prstGeom>
        </p:spPr>
        <p:txBody>
          <a:bodyPr wrap="square" lIns="0" tIns="0" rIns="0" bIns="0">
            <a:spAutoFit/>
          </a:bodyPr>
          <a:lstStyle>
            <a:lvl1pPr>
              <a:defRPr sz="2900" b="1" i="0">
                <a:solidFill>
                  <a:schemeClr val="tx1"/>
                </a:solidFill>
                <a:latin typeface="Calibri"/>
                <a:cs typeface="Calibri"/>
              </a:defRPr>
            </a:lvl1pPr>
          </a:lstStyle>
          <a:p>
            <a:endParaRPr/>
          </a:p>
        </p:txBody>
      </p:sp>
      <p:sp>
        <p:nvSpPr>
          <p:cNvPr id="3" name="Holder 3"/>
          <p:cNvSpPr>
            <a:spLocks noGrp="1"/>
          </p:cNvSpPr>
          <p:nvPr>
            <p:ph type="body" idx="1"/>
          </p:nvPr>
        </p:nvSpPr>
        <p:spPr>
          <a:xfrm>
            <a:off x="4725248" y="2237079"/>
            <a:ext cx="4800600" cy="3293744"/>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419856" y="7228332"/>
            <a:ext cx="3218688" cy="38862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02920" y="7228332"/>
            <a:ext cx="2313432" cy="38862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2/28/2024</a:t>
            </a:fld>
            <a:endParaRPr lang="en-US"/>
          </a:p>
        </p:txBody>
      </p:sp>
      <p:sp>
        <p:nvSpPr>
          <p:cNvPr id="6" name="Holder 6"/>
          <p:cNvSpPr>
            <a:spLocks noGrp="1"/>
          </p:cNvSpPr>
          <p:nvPr>
            <p:ph type="sldNum" sz="quarter" idx="7"/>
          </p:nvPr>
        </p:nvSpPr>
        <p:spPr>
          <a:xfrm>
            <a:off x="9607019" y="6460688"/>
            <a:ext cx="180340" cy="142240"/>
          </a:xfrm>
          <a:prstGeom prst="rect">
            <a:avLst/>
          </a:prstGeom>
        </p:spPr>
        <p:txBody>
          <a:bodyPr wrap="square" lIns="0" tIns="0" rIns="0" bIns="0">
            <a:spAutoFit/>
          </a:bodyPr>
          <a:lstStyle>
            <a:lvl1pPr>
              <a:defRPr sz="800" b="1" i="0">
                <a:solidFill>
                  <a:schemeClr val="tx1"/>
                </a:solidFill>
                <a:latin typeface="Arial Narrow"/>
                <a:cs typeface="Arial Narrow"/>
              </a:defRPr>
            </a:lvl1pPr>
          </a:lstStyle>
          <a:p>
            <a:pPr marL="38100">
              <a:lnSpc>
                <a:spcPct val="100000"/>
              </a:lnSpc>
              <a:spcBef>
                <a:spcPts val="45"/>
              </a:spcBef>
            </a:pPr>
            <a:fld id="{81D60167-4931-47E6-BA6A-407CBD079E47}" type="slidenum">
              <a:rPr spc="-25" dirty="0"/>
              <a:t>‹#›</a:t>
            </a:fld>
            <a:endParaRPr spc="-2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52400" y="1143000"/>
            <a:ext cx="9753600" cy="182880"/>
            <a:chOff x="152400" y="1143000"/>
            <a:chExt cx="9753600" cy="182880"/>
          </a:xfrm>
        </p:grpSpPr>
        <p:sp>
          <p:nvSpPr>
            <p:cNvPr id="3" name="object 3"/>
            <p:cNvSpPr/>
            <p:nvPr/>
          </p:nvSpPr>
          <p:spPr>
            <a:xfrm>
              <a:off x="152400" y="1143000"/>
              <a:ext cx="9753600" cy="182880"/>
            </a:xfrm>
            <a:custGeom>
              <a:avLst/>
              <a:gdLst/>
              <a:ahLst/>
              <a:cxnLst/>
              <a:rect l="l" t="t" r="r" b="b"/>
              <a:pathLst>
                <a:path w="9753600" h="182880">
                  <a:moveTo>
                    <a:pt x="9753600" y="0"/>
                  </a:moveTo>
                  <a:lnTo>
                    <a:pt x="0" y="0"/>
                  </a:lnTo>
                  <a:lnTo>
                    <a:pt x="0" y="182879"/>
                  </a:lnTo>
                  <a:lnTo>
                    <a:pt x="9753600" y="182879"/>
                  </a:lnTo>
                  <a:lnTo>
                    <a:pt x="9753600" y="0"/>
                  </a:lnTo>
                  <a:close/>
                </a:path>
              </a:pathLst>
            </a:custGeom>
            <a:solidFill>
              <a:srgbClr val="990000"/>
            </a:solidFill>
          </p:spPr>
          <p:txBody>
            <a:bodyPr wrap="square" lIns="0" tIns="0" rIns="0" bIns="0" rtlCol="0"/>
            <a:lstStyle/>
            <a:p>
              <a:endParaRPr/>
            </a:p>
          </p:txBody>
        </p:sp>
        <p:pic>
          <p:nvPicPr>
            <p:cNvPr id="4" name="object 4"/>
            <p:cNvPicPr/>
            <p:nvPr/>
          </p:nvPicPr>
          <p:blipFill>
            <a:blip r:embed="rId2" cstate="print"/>
            <a:stretch>
              <a:fillRect/>
            </a:stretch>
          </p:blipFill>
          <p:spPr>
            <a:xfrm>
              <a:off x="8598692" y="1191784"/>
              <a:ext cx="1257050" cy="112384"/>
            </a:xfrm>
            <a:prstGeom prst="rect">
              <a:avLst/>
            </a:prstGeom>
          </p:spPr>
        </p:pic>
      </p:grpSp>
      <p:sp>
        <p:nvSpPr>
          <p:cNvPr id="5" name="object 5"/>
          <p:cNvSpPr txBox="1"/>
          <p:nvPr/>
        </p:nvSpPr>
        <p:spPr>
          <a:xfrm>
            <a:off x="9645119" y="6473388"/>
            <a:ext cx="46355" cy="116839"/>
          </a:xfrm>
          <a:prstGeom prst="rect">
            <a:avLst/>
          </a:prstGeom>
        </p:spPr>
        <p:txBody>
          <a:bodyPr vert="horz" wrap="square" lIns="0" tIns="0" rIns="0" bIns="0" rtlCol="0">
            <a:spAutoFit/>
          </a:bodyPr>
          <a:lstStyle/>
          <a:p>
            <a:pPr>
              <a:lnSpc>
                <a:spcPts val="910"/>
              </a:lnSpc>
            </a:pPr>
            <a:r>
              <a:rPr sz="800" b="1" dirty="0">
                <a:latin typeface="Arial Narrow"/>
                <a:cs typeface="Arial Narrow"/>
              </a:rPr>
              <a:t>1</a:t>
            </a:r>
            <a:endParaRPr sz="800">
              <a:latin typeface="Arial Narrow"/>
              <a:cs typeface="Arial Narrow"/>
            </a:endParaRPr>
          </a:p>
        </p:txBody>
      </p:sp>
      <p:pic>
        <p:nvPicPr>
          <p:cNvPr id="6" name="object 6"/>
          <p:cNvPicPr/>
          <p:nvPr/>
        </p:nvPicPr>
        <p:blipFill>
          <a:blip r:embed="rId3" cstate="print"/>
          <a:stretch>
            <a:fillRect/>
          </a:stretch>
        </p:blipFill>
        <p:spPr>
          <a:xfrm>
            <a:off x="371628" y="6207314"/>
            <a:ext cx="1372167" cy="268330"/>
          </a:xfrm>
          <a:prstGeom prst="rect">
            <a:avLst/>
          </a:prstGeom>
        </p:spPr>
      </p:pic>
      <p:sp>
        <p:nvSpPr>
          <p:cNvPr id="10" name="object 10"/>
          <p:cNvSpPr txBox="1">
            <a:spLocks noGrp="1"/>
          </p:cNvSpPr>
          <p:nvPr>
            <p:ph type="title"/>
          </p:nvPr>
        </p:nvSpPr>
        <p:spPr>
          <a:xfrm>
            <a:off x="1447800" y="2133600"/>
            <a:ext cx="7162800" cy="1243930"/>
          </a:xfrm>
          <a:prstGeom prst="rect">
            <a:avLst/>
          </a:prstGeom>
        </p:spPr>
        <p:txBody>
          <a:bodyPr vert="horz" wrap="square" lIns="0" tIns="12700" rIns="0" bIns="0" rtlCol="0">
            <a:spAutoFit/>
          </a:bodyPr>
          <a:lstStyle/>
          <a:p>
            <a:pPr marL="12700">
              <a:lnSpc>
                <a:spcPct val="100000"/>
              </a:lnSpc>
              <a:spcBef>
                <a:spcPts val="100"/>
              </a:spcBef>
            </a:pPr>
            <a:r>
              <a:rPr sz="4000" b="0" dirty="0">
                <a:solidFill>
                  <a:srgbClr val="990000"/>
                </a:solidFill>
                <a:latin typeface="Calibri"/>
                <a:cs typeface="Calibri"/>
              </a:rPr>
              <a:t>Lecture</a:t>
            </a:r>
            <a:r>
              <a:rPr sz="4000" b="0" spc="-30" dirty="0">
                <a:solidFill>
                  <a:srgbClr val="990000"/>
                </a:solidFill>
                <a:latin typeface="Calibri"/>
                <a:cs typeface="Calibri"/>
              </a:rPr>
              <a:t> </a:t>
            </a:r>
            <a:r>
              <a:rPr lang="en-US" sz="4000" b="0" spc="-30" dirty="0">
                <a:solidFill>
                  <a:srgbClr val="990000"/>
                </a:solidFill>
                <a:latin typeface="Calibri"/>
                <a:cs typeface="Calibri"/>
              </a:rPr>
              <a:t>10</a:t>
            </a:r>
            <a:r>
              <a:rPr sz="4000" b="0" dirty="0">
                <a:solidFill>
                  <a:srgbClr val="990000"/>
                </a:solidFill>
                <a:latin typeface="Calibri"/>
                <a:cs typeface="Calibri"/>
              </a:rPr>
              <a:t>:</a:t>
            </a:r>
            <a:r>
              <a:rPr sz="4000" b="0" spc="-15" dirty="0">
                <a:solidFill>
                  <a:srgbClr val="990000"/>
                </a:solidFill>
                <a:latin typeface="Calibri"/>
                <a:cs typeface="Calibri"/>
              </a:rPr>
              <a:t> </a:t>
            </a:r>
            <a:r>
              <a:rPr lang="en-US" sz="4000" b="0" spc="-15" dirty="0">
                <a:solidFill>
                  <a:srgbClr val="00B050"/>
                </a:solidFill>
                <a:latin typeface="Calibri"/>
                <a:cs typeface="Calibri"/>
              </a:rPr>
              <a:t>Programmed IO</a:t>
            </a:r>
            <a:r>
              <a:rPr lang="en-US" sz="4000" b="0" spc="-15" dirty="0">
                <a:solidFill>
                  <a:srgbClr val="990000"/>
                </a:solidFill>
                <a:latin typeface="Calibri"/>
                <a:cs typeface="Calibri"/>
              </a:rPr>
              <a:t>, </a:t>
            </a:r>
            <a:r>
              <a:rPr lang="en-US" sz="4000" b="0" spc="-15" dirty="0">
                <a:solidFill>
                  <a:srgbClr val="FF0000"/>
                </a:solidFill>
                <a:latin typeface="Calibri"/>
                <a:cs typeface="Calibri"/>
              </a:rPr>
              <a:t>Interrupt Driven IO </a:t>
            </a:r>
            <a:r>
              <a:rPr lang="en-US" sz="4000" b="0" spc="-15" dirty="0">
                <a:solidFill>
                  <a:srgbClr val="990000"/>
                </a:solidFill>
                <a:latin typeface="Calibri"/>
                <a:cs typeface="Calibri"/>
              </a:rPr>
              <a:t>and </a:t>
            </a:r>
            <a:r>
              <a:rPr sz="4000" b="0" dirty="0">
                <a:solidFill>
                  <a:srgbClr val="00B0F0"/>
                </a:solidFill>
                <a:latin typeface="Calibri"/>
                <a:cs typeface="Calibri"/>
              </a:rPr>
              <a:t>DMA</a:t>
            </a:r>
            <a:r>
              <a:rPr sz="4000" b="0" spc="-20" dirty="0">
                <a:solidFill>
                  <a:srgbClr val="990000"/>
                </a:solidFill>
                <a:latin typeface="Calibri"/>
                <a:cs typeface="Calibri"/>
              </a:rPr>
              <a:t> </a:t>
            </a:r>
            <a:endParaRPr sz="4000" dirty="0">
              <a:latin typeface="Calibri"/>
              <a:cs typeface="Calibri"/>
            </a:endParaRPr>
          </a:p>
        </p:txBody>
      </p:sp>
      <p:sp>
        <p:nvSpPr>
          <p:cNvPr id="14" name="TextBox 13">
            <a:extLst>
              <a:ext uri="{FF2B5EF4-FFF2-40B4-BE49-F238E27FC236}">
                <a16:creationId xmlns:a16="http://schemas.microsoft.com/office/drawing/2014/main" id="{3A795788-AA76-E2C8-F43F-D89CC5490A02}"/>
              </a:ext>
            </a:extLst>
          </p:cNvPr>
          <p:cNvSpPr txBox="1"/>
          <p:nvPr/>
        </p:nvSpPr>
        <p:spPr>
          <a:xfrm>
            <a:off x="762000" y="4876800"/>
            <a:ext cx="8001000" cy="1200329"/>
          </a:xfrm>
          <a:prstGeom prst="rect">
            <a:avLst/>
          </a:prstGeom>
          <a:noFill/>
        </p:spPr>
        <p:txBody>
          <a:bodyPr wrap="square">
            <a:spAutoFit/>
          </a:bodyPr>
          <a:lstStyle/>
          <a:p>
            <a:r>
              <a:rPr lang="en-US" sz="3600" i="1" dirty="0">
                <a:solidFill>
                  <a:srgbClr val="464441"/>
                </a:solidFill>
                <a:latin typeface="Times New Roman" panose="02020603050405020304" pitchFamily="18" charset="0"/>
              </a:rPr>
              <a:t>I</a:t>
            </a:r>
            <a:r>
              <a:rPr lang="en-US" sz="3600" dirty="0">
                <a:solidFill>
                  <a:srgbClr val="464441"/>
                </a:solidFill>
                <a:latin typeface="Times New Roman" panose="02020603050405020304" pitchFamily="18" charset="0"/>
              </a:rPr>
              <a:t> </a:t>
            </a:r>
            <a:r>
              <a:rPr lang="en-US" sz="3600" b="0" i="1" u="none" strike="noStrike" baseline="0" dirty="0">
                <a:solidFill>
                  <a:srgbClr val="464441"/>
                </a:solidFill>
                <a:latin typeface="Times New Roman" panose="02020603050405020304" pitchFamily="18" charset="0"/>
              </a:rPr>
              <a:t>hear and I forget. I see and I remember. I do and I understand</a:t>
            </a:r>
            <a:endParaRPr lang="en-US"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B2EB78-322E-7099-B8A7-8D3A5E413B6F}"/>
              </a:ext>
            </a:extLst>
          </p:cNvPr>
          <p:cNvSpPr txBox="1"/>
          <p:nvPr/>
        </p:nvSpPr>
        <p:spPr>
          <a:xfrm>
            <a:off x="76200" y="304800"/>
            <a:ext cx="9601200" cy="646331"/>
          </a:xfrm>
          <a:prstGeom prst="rect">
            <a:avLst/>
          </a:prstGeom>
          <a:noFill/>
        </p:spPr>
        <p:txBody>
          <a:bodyPr wrap="square">
            <a:spAutoFit/>
          </a:bodyPr>
          <a:lstStyle/>
          <a:p>
            <a:r>
              <a:rPr lang="en-US" sz="3600" b="1" i="0" u="none" strike="noStrike" baseline="0" dirty="0">
                <a:solidFill>
                  <a:srgbClr val="2E2925"/>
                </a:solidFill>
                <a:latin typeface="Times New Roman" panose="02020603050405020304" pitchFamily="18" charset="0"/>
              </a:rPr>
              <a:t>Direct Memory Access (DMA)</a:t>
            </a:r>
            <a:r>
              <a:rPr lang="en-US" sz="3600" b="1" dirty="0">
                <a:solidFill>
                  <a:srgbClr val="2E2925"/>
                </a:solidFill>
                <a:latin typeface="Times New Roman" panose="02020603050405020304" pitchFamily="18" charset="0"/>
              </a:rPr>
              <a:t>, Ch.19 P.469</a:t>
            </a:r>
            <a:endParaRPr lang="en-US" sz="3600" dirty="0"/>
          </a:p>
        </p:txBody>
      </p:sp>
      <p:sp>
        <p:nvSpPr>
          <p:cNvPr id="5" name="TextBox 4">
            <a:extLst>
              <a:ext uri="{FF2B5EF4-FFF2-40B4-BE49-F238E27FC236}">
                <a16:creationId xmlns:a16="http://schemas.microsoft.com/office/drawing/2014/main" id="{D08596AF-EB5D-0936-F0BF-C7066A34B499}"/>
              </a:ext>
            </a:extLst>
          </p:cNvPr>
          <p:cNvSpPr txBox="1"/>
          <p:nvPr/>
        </p:nvSpPr>
        <p:spPr>
          <a:xfrm>
            <a:off x="723900" y="1447800"/>
            <a:ext cx="8610600" cy="2062103"/>
          </a:xfrm>
          <a:prstGeom prst="rect">
            <a:avLst/>
          </a:prstGeom>
          <a:noFill/>
        </p:spPr>
        <p:txBody>
          <a:bodyPr wrap="square">
            <a:spAutoFit/>
          </a:bodyPr>
          <a:lstStyle/>
          <a:p>
            <a:pPr algn="just"/>
            <a:r>
              <a:rPr lang="en-US" sz="3200" b="0" i="0" u="none" strike="noStrike" baseline="0" dirty="0">
                <a:solidFill>
                  <a:srgbClr val="2E2925"/>
                </a:solidFill>
                <a:latin typeface="Times New Roman" panose="02020603050405020304" pitchFamily="18" charset="0"/>
              </a:rPr>
              <a:t>Direct </a:t>
            </a:r>
            <a:r>
              <a:rPr lang="en-US" sz="3200" b="0" i="0" u="none" strike="noStrike" baseline="0" dirty="0">
                <a:solidFill>
                  <a:srgbClr val="413E3C"/>
                </a:solidFill>
                <a:latin typeface="Times New Roman" panose="02020603050405020304" pitchFamily="18" charset="0"/>
              </a:rPr>
              <a:t>memory access (DMA) is a useful technique for transferring data between  peripherals and memor</a:t>
            </a:r>
            <a:r>
              <a:rPr lang="en-US" sz="3200" b="0" i="0" u="none" strike="noStrike" baseline="0" dirty="0">
                <a:solidFill>
                  <a:srgbClr val="585755"/>
                </a:solidFill>
                <a:latin typeface="Times New Roman" panose="02020603050405020304" pitchFamily="18" charset="0"/>
              </a:rPr>
              <a:t>y, </a:t>
            </a:r>
            <a:r>
              <a:rPr lang="en-US" sz="3200" b="0" i="0" u="none" strike="noStrike" baseline="0" dirty="0">
                <a:solidFill>
                  <a:srgbClr val="413E3C"/>
                </a:solidFill>
                <a:latin typeface="Times New Roman" panose="02020603050405020304" pitchFamily="18" charset="0"/>
              </a:rPr>
              <a:t>or between memory and memory</a:t>
            </a:r>
            <a:r>
              <a:rPr lang="en-US" sz="3200" b="0" i="0" u="none" strike="noStrike" baseline="0" dirty="0">
                <a:solidFill>
                  <a:srgbClr val="585755"/>
                </a:solidFill>
                <a:latin typeface="Times New Roman" panose="02020603050405020304" pitchFamily="18" charset="0"/>
              </a:rPr>
              <a:t>, </a:t>
            </a:r>
            <a:r>
              <a:rPr lang="en-US" sz="3200" b="0" i="0" u="none" strike="noStrike" baseline="0" dirty="0">
                <a:solidFill>
                  <a:srgbClr val="413E3C"/>
                </a:solidFill>
                <a:latin typeface="Times New Roman" panose="02020603050405020304" pitchFamily="18" charset="0"/>
              </a:rPr>
              <a:t>without using many processor cycles.</a:t>
            </a:r>
            <a:endParaRPr lang="en-US" sz="3200" dirty="0"/>
          </a:p>
        </p:txBody>
      </p:sp>
      <p:pic>
        <p:nvPicPr>
          <p:cNvPr id="9" name="Picture 8">
            <a:extLst>
              <a:ext uri="{FF2B5EF4-FFF2-40B4-BE49-F238E27FC236}">
                <a16:creationId xmlns:a16="http://schemas.microsoft.com/office/drawing/2014/main" id="{7BE101F4-CC96-FD2A-F1D8-9B0BE3EEF31C}"/>
              </a:ext>
            </a:extLst>
          </p:cNvPr>
          <p:cNvPicPr>
            <a:picLocks noChangeAspect="1"/>
          </p:cNvPicPr>
          <p:nvPr/>
        </p:nvPicPr>
        <p:blipFill>
          <a:blip r:embed="rId2"/>
          <a:stretch>
            <a:fillRect/>
          </a:stretch>
        </p:blipFill>
        <p:spPr>
          <a:xfrm>
            <a:off x="1371600" y="3429000"/>
            <a:ext cx="6896100" cy="4119995"/>
          </a:xfrm>
          <a:prstGeom prst="rect">
            <a:avLst/>
          </a:prstGeom>
        </p:spPr>
      </p:pic>
    </p:spTree>
    <p:extLst>
      <p:ext uri="{BB962C8B-B14F-4D97-AF65-F5344CB8AC3E}">
        <p14:creationId xmlns:p14="http://schemas.microsoft.com/office/powerpoint/2010/main" val="1528697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928C45-12F0-F47E-4801-ADADBAE0050B}"/>
              </a:ext>
            </a:extLst>
          </p:cNvPr>
          <p:cNvSpPr txBox="1"/>
          <p:nvPr/>
        </p:nvSpPr>
        <p:spPr>
          <a:xfrm>
            <a:off x="342900" y="1981200"/>
            <a:ext cx="9372600" cy="4401205"/>
          </a:xfrm>
          <a:prstGeom prst="rect">
            <a:avLst/>
          </a:prstGeom>
          <a:noFill/>
        </p:spPr>
        <p:txBody>
          <a:bodyPr wrap="square">
            <a:spAutoFit/>
          </a:bodyPr>
          <a:lstStyle/>
          <a:p>
            <a:pPr algn="l"/>
            <a:r>
              <a:rPr lang="en-US" sz="2800" b="0" i="0" u="none" strike="noStrike" baseline="0" dirty="0">
                <a:solidFill>
                  <a:srgbClr val="413E3C"/>
                </a:solidFill>
                <a:latin typeface="Times New Roman" panose="02020603050405020304" pitchFamily="18" charset="0"/>
              </a:rPr>
              <a:t>For slow peripherals, DMA releases the processor from waiting for peripheral data and allows the CPU to serve other tasks.</a:t>
            </a:r>
          </a:p>
          <a:p>
            <a:pPr algn="l"/>
            <a:endParaRPr lang="en-US" sz="2800" b="0" i="0" u="none" strike="noStrike" baseline="0" dirty="0">
              <a:solidFill>
                <a:srgbClr val="413E3C"/>
              </a:solidFill>
              <a:latin typeface="Times New Roman" panose="02020603050405020304" pitchFamily="18" charset="0"/>
            </a:endParaRPr>
          </a:p>
          <a:p>
            <a:pPr algn="l"/>
            <a:r>
              <a:rPr lang="en-US" sz="2800" b="0" i="0" u="none" strike="noStrike" baseline="0" dirty="0">
                <a:solidFill>
                  <a:srgbClr val="2E2925"/>
                </a:solidFill>
                <a:latin typeface="Times New Roman" panose="02020603050405020304" pitchFamily="18" charset="0"/>
              </a:rPr>
              <a:t>• </a:t>
            </a:r>
            <a:r>
              <a:rPr lang="en-US" sz="2800" b="0" i="0" u="none" strike="noStrike" baseline="0" dirty="0">
                <a:solidFill>
                  <a:srgbClr val="413E3C"/>
                </a:solidFill>
                <a:latin typeface="Times New Roman" panose="02020603050405020304" pitchFamily="18" charset="0"/>
              </a:rPr>
              <a:t>For fast peripherals</a:t>
            </a:r>
            <a:r>
              <a:rPr lang="en-US" sz="2800" b="0" i="0" u="none" strike="noStrike" baseline="0" dirty="0">
                <a:solidFill>
                  <a:srgbClr val="585755"/>
                </a:solidFill>
                <a:latin typeface="Times New Roman" panose="02020603050405020304" pitchFamily="18" charset="0"/>
              </a:rPr>
              <a:t>, </a:t>
            </a:r>
            <a:r>
              <a:rPr lang="en-US" sz="2800" b="0" i="0" u="none" strike="noStrike" baseline="0" dirty="0">
                <a:solidFill>
                  <a:srgbClr val="413E3C"/>
                </a:solidFill>
                <a:latin typeface="Times New Roman" panose="02020603050405020304" pitchFamily="18" charset="0"/>
              </a:rPr>
              <a:t>such as ADC and </a:t>
            </a:r>
            <a:r>
              <a:rPr lang="en-US" sz="2800" b="0" i="0" u="none" strike="noStrike" baseline="0" dirty="0">
                <a:solidFill>
                  <a:srgbClr val="2E2925"/>
                </a:solidFill>
                <a:latin typeface="Times New Roman" panose="02020603050405020304" pitchFamily="18" charset="0"/>
              </a:rPr>
              <a:t>DAC</a:t>
            </a:r>
            <a:r>
              <a:rPr lang="en-US" sz="2800" b="0" i="0" u="none" strike="noStrike" baseline="0" dirty="0">
                <a:solidFill>
                  <a:srgbClr val="696665"/>
                </a:solidFill>
                <a:latin typeface="Times New Roman" panose="02020603050405020304" pitchFamily="18" charset="0"/>
              </a:rPr>
              <a:t>, </a:t>
            </a:r>
            <a:r>
              <a:rPr lang="en-US" sz="2800" b="0" i="0" u="none" strike="noStrike" baseline="0" dirty="0">
                <a:solidFill>
                  <a:srgbClr val="413E3C"/>
                </a:solidFill>
                <a:latin typeface="Times New Roman" panose="02020603050405020304" pitchFamily="18" charset="0"/>
              </a:rPr>
              <a:t>DMA improves the data transfer throughput because memory accesses take place without the involvement of the processor.</a:t>
            </a:r>
          </a:p>
          <a:p>
            <a:pPr algn="l"/>
            <a:endParaRPr lang="en-US" sz="2800" b="0" i="0" u="none" strike="noStrike" baseline="0" dirty="0">
              <a:solidFill>
                <a:srgbClr val="413E3C"/>
              </a:solidFill>
              <a:latin typeface="Times New Roman" panose="02020603050405020304" pitchFamily="18" charset="0"/>
            </a:endParaRPr>
          </a:p>
          <a:p>
            <a:pPr algn="l"/>
            <a:r>
              <a:rPr lang="en-US" sz="2800" b="0" i="0" u="none" strike="noStrike" baseline="0" dirty="0">
                <a:solidFill>
                  <a:srgbClr val="2E2925"/>
                </a:solidFill>
                <a:latin typeface="Times New Roman" panose="02020603050405020304" pitchFamily="18" charset="0"/>
              </a:rPr>
              <a:t>• </a:t>
            </a:r>
            <a:r>
              <a:rPr lang="en-US" sz="2800" b="0" i="0" u="none" strike="noStrike" baseline="0" dirty="0">
                <a:solidFill>
                  <a:srgbClr val="413E3C"/>
                </a:solidFill>
                <a:latin typeface="Times New Roman" panose="02020603050405020304" pitchFamily="18" charset="0"/>
              </a:rPr>
              <a:t>For high-speed peripherals, DMA can help significantly reduce the rate at which interrupts are generated. Thus, DMA decreases the performance overhead from interrupts.</a:t>
            </a:r>
            <a:endParaRPr lang="en-US" sz="2800" dirty="0"/>
          </a:p>
        </p:txBody>
      </p:sp>
      <p:sp>
        <p:nvSpPr>
          <p:cNvPr id="4" name="TextBox 3">
            <a:extLst>
              <a:ext uri="{FF2B5EF4-FFF2-40B4-BE49-F238E27FC236}">
                <a16:creationId xmlns:a16="http://schemas.microsoft.com/office/drawing/2014/main" id="{77317E98-6998-2E38-AD7C-01E951A651B3}"/>
              </a:ext>
            </a:extLst>
          </p:cNvPr>
          <p:cNvSpPr txBox="1"/>
          <p:nvPr/>
        </p:nvSpPr>
        <p:spPr>
          <a:xfrm>
            <a:off x="76200" y="304800"/>
            <a:ext cx="9601200" cy="646331"/>
          </a:xfrm>
          <a:prstGeom prst="rect">
            <a:avLst/>
          </a:prstGeom>
          <a:noFill/>
        </p:spPr>
        <p:txBody>
          <a:bodyPr wrap="square">
            <a:spAutoFit/>
          </a:bodyPr>
          <a:lstStyle/>
          <a:p>
            <a:r>
              <a:rPr lang="en-US" sz="3600" b="1" i="0" u="none" strike="noStrike" baseline="0" dirty="0">
                <a:solidFill>
                  <a:srgbClr val="2E2925"/>
                </a:solidFill>
                <a:latin typeface="Times New Roman" panose="02020603050405020304" pitchFamily="18" charset="0"/>
              </a:rPr>
              <a:t>Direct Memory Access (DMA)</a:t>
            </a:r>
            <a:r>
              <a:rPr lang="en-US" sz="3600" b="1" dirty="0">
                <a:solidFill>
                  <a:srgbClr val="2E2925"/>
                </a:solidFill>
                <a:latin typeface="Times New Roman" panose="02020603050405020304" pitchFamily="18" charset="0"/>
              </a:rPr>
              <a:t>, </a:t>
            </a:r>
            <a:r>
              <a:rPr lang="en-US" sz="3600" b="1" dirty="0" err="1">
                <a:solidFill>
                  <a:srgbClr val="2E2925"/>
                </a:solidFill>
                <a:latin typeface="Times New Roman" panose="02020603050405020304" pitchFamily="18" charset="0"/>
              </a:rPr>
              <a:t>Cont</a:t>
            </a:r>
            <a:r>
              <a:rPr lang="en-US" sz="3600" b="1" dirty="0">
                <a:solidFill>
                  <a:srgbClr val="2E2925"/>
                </a:solidFill>
                <a:latin typeface="Times New Roman" panose="02020603050405020304" pitchFamily="18" charset="0"/>
              </a:rPr>
              <a:t>’</a:t>
            </a:r>
            <a:endParaRPr lang="en-US" sz="3600" dirty="0"/>
          </a:p>
        </p:txBody>
      </p:sp>
    </p:spTree>
    <p:extLst>
      <p:ext uri="{BB962C8B-B14F-4D97-AF65-F5344CB8AC3E}">
        <p14:creationId xmlns:p14="http://schemas.microsoft.com/office/powerpoint/2010/main" val="661490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101BBE-ED5D-0824-8B24-A13F5638D669}"/>
              </a:ext>
            </a:extLst>
          </p:cNvPr>
          <p:cNvSpPr txBox="1"/>
          <p:nvPr/>
        </p:nvSpPr>
        <p:spPr>
          <a:xfrm>
            <a:off x="381000" y="228600"/>
            <a:ext cx="9601200" cy="584775"/>
          </a:xfrm>
          <a:prstGeom prst="rect">
            <a:avLst/>
          </a:prstGeom>
          <a:noFill/>
        </p:spPr>
        <p:txBody>
          <a:bodyPr wrap="square">
            <a:spAutoFit/>
          </a:bodyPr>
          <a:lstStyle/>
          <a:p>
            <a:r>
              <a:rPr lang="en-US" sz="3200" b="1" i="0" u="none" strike="noStrike" baseline="0" dirty="0">
                <a:solidFill>
                  <a:srgbClr val="2F2824"/>
                </a:solidFill>
                <a:latin typeface="Times New Roman" panose="02020603050405020304" pitchFamily="18" charset="0"/>
              </a:rPr>
              <a:t>Advanced Microcontroller Bus Architecture (AMBA)</a:t>
            </a:r>
            <a:endParaRPr lang="en-US" sz="3200" dirty="0"/>
          </a:p>
        </p:txBody>
      </p:sp>
      <p:sp>
        <p:nvSpPr>
          <p:cNvPr id="5" name="TextBox 4">
            <a:extLst>
              <a:ext uri="{FF2B5EF4-FFF2-40B4-BE49-F238E27FC236}">
                <a16:creationId xmlns:a16="http://schemas.microsoft.com/office/drawing/2014/main" id="{C3120227-5B4C-7DA8-B01F-52EA33558B54}"/>
              </a:ext>
            </a:extLst>
          </p:cNvPr>
          <p:cNvSpPr txBox="1"/>
          <p:nvPr/>
        </p:nvSpPr>
        <p:spPr>
          <a:xfrm>
            <a:off x="457200" y="1676400"/>
            <a:ext cx="8991600" cy="830997"/>
          </a:xfrm>
          <a:prstGeom prst="rect">
            <a:avLst/>
          </a:prstGeom>
          <a:noFill/>
        </p:spPr>
        <p:txBody>
          <a:bodyPr wrap="square">
            <a:spAutoFit/>
          </a:bodyPr>
          <a:lstStyle/>
          <a:p>
            <a:pPr algn="l"/>
            <a:r>
              <a:rPr lang="en-US" sz="2400" b="0" i="0" u="none" strike="noStrike" baseline="0" dirty="0">
                <a:solidFill>
                  <a:srgbClr val="484544"/>
                </a:solidFill>
                <a:latin typeface="Times New Roman" panose="02020603050405020304" pitchFamily="18" charset="0"/>
              </a:rPr>
              <a:t>The Advanced Microcontroller Bus Architecture (AMBA) is an open on-chip communication standard for embedded microcontrollers.</a:t>
            </a:r>
            <a:endParaRPr lang="en-US" sz="2400" dirty="0"/>
          </a:p>
        </p:txBody>
      </p:sp>
      <p:sp>
        <p:nvSpPr>
          <p:cNvPr id="7" name="TextBox 6">
            <a:extLst>
              <a:ext uri="{FF2B5EF4-FFF2-40B4-BE49-F238E27FC236}">
                <a16:creationId xmlns:a16="http://schemas.microsoft.com/office/drawing/2014/main" id="{3125102F-1821-B6A5-250A-2764DD16416A}"/>
              </a:ext>
            </a:extLst>
          </p:cNvPr>
          <p:cNvSpPr txBox="1"/>
          <p:nvPr/>
        </p:nvSpPr>
        <p:spPr>
          <a:xfrm>
            <a:off x="304800" y="2819400"/>
            <a:ext cx="9296400" cy="1200329"/>
          </a:xfrm>
          <a:prstGeom prst="rect">
            <a:avLst/>
          </a:prstGeom>
          <a:noFill/>
        </p:spPr>
        <p:txBody>
          <a:bodyPr wrap="square">
            <a:spAutoFit/>
          </a:bodyPr>
          <a:lstStyle/>
          <a:p>
            <a:pPr algn="l"/>
            <a:r>
              <a:rPr lang="en-US" sz="2400" b="0" i="0" u="none" strike="noStrike" baseline="0" dirty="0">
                <a:solidFill>
                  <a:srgbClr val="484544"/>
                </a:solidFill>
                <a:latin typeface="Times New Roman" panose="02020603050405020304" pitchFamily="18" charset="0"/>
              </a:rPr>
              <a:t>AMBA 2.0</a:t>
            </a:r>
            <a:r>
              <a:rPr lang="en-US" sz="2400" dirty="0">
                <a:solidFill>
                  <a:srgbClr val="484544"/>
                </a:solidFill>
                <a:latin typeface="Times New Roman" panose="02020603050405020304" pitchFamily="18" charset="0"/>
              </a:rPr>
              <a:t> </a:t>
            </a:r>
            <a:r>
              <a:rPr lang="en-US" sz="2400" b="0" i="0" u="none" strike="noStrike" baseline="0" dirty="0">
                <a:solidFill>
                  <a:srgbClr val="484544"/>
                </a:solidFill>
                <a:latin typeface="Times New Roman" panose="02020603050405020304" pitchFamily="18" charset="0"/>
              </a:rPr>
              <a:t>specifies the architecture and communication protocol of three bus standards</a:t>
            </a:r>
            <a:r>
              <a:rPr lang="en-US" sz="2400" b="0" i="0" u="none" strike="noStrike" baseline="0" dirty="0">
                <a:solidFill>
                  <a:srgbClr val="636262"/>
                </a:solidFill>
                <a:latin typeface="Times New Roman" panose="02020603050405020304" pitchFamily="18" charset="0"/>
              </a:rPr>
              <a:t>, </a:t>
            </a:r>
            <a:r>
              <a:rPr lang="en-US" sz="2400" b="0" i="0" u="none" strike="noStrike" baseline="0" dirty="0">
                <a:solidFill>
                  <a:srgbClr val="484544"/>
                </a:solidFill>
                <a:latin typeface="Times New Roman" panose="02020603050405020304" pitchFamily="18" charset="0"/>
              </a:rPr>
              <a:t>including the Advanced High-performance Bus (AHB</a:t>
            </a:r>
            <a:r>
              <a:rPr lang="en-US" sz="2400" b="0" i="0" u="none" strike="noStrike" baseline="0" dirty="0">
                <a:solidFill>
                  <a:srgbClr val="636262"/>
                </a:solidFill>
                <a:latin typeface="Times New Roman" panose="02020603050405020304" pitchFamily="18" charset="0"/>
              </a:rPr>
              <a:t>)</a:t>
            </a:r>
            <a:r>
              <a:rPr lang="en-US" sz="2400" b="0" i="0" u="none" strike="noStrike" baseline="0" dirty="0">
                <a:solidFill>
                  <a:srgbClr val="484544"/>
                </a:solidFill>
                <a:latin typeface="Times New Roman" panose="02020603050405020304" pitchFamily="18" charset="0"/>
              </a:rPr>
              <a:t>, the Advanced System Bus (ASB)</a:t>
            </a:r>
            <a:r>
              <a:rPr lang="en-US" sz="2400" b="0" i="0" u="none" strike="noStrike" baseline="0" dirty="0">
                <a:solidFill>
                  <a:srgbClr val="636262"/>
                </a:solidFill>
                <a:latin typeface="Times New Roman" panose="02020603050405020304" pitchFamily="18" charset="0"/>
              </a:rPr>
              <a:t>, </a:t>
            </a:r>
            <a:r>
              <a:rPr lang="en-US" sz="2400" b="0" i="0" u="none" strike="noStrike" baseline="0" dirty="0">
                <a:solidFill>
                  <a:srgbClr val="484544"/>
                </a:solidFill>
                <a:latin typeface="Times New Roman" panose="02020603050405020304" pitchFamily="18" charset="0"/>
              </a:rPr>
              <a:t>and the Advanced Peripheral Bus (APB)</a:t>
            </a:r>
            <a:r>
              <a:rPr lang="en-US" sz="2400" b="0" i="0" u="none" strike="noStrike" baseline="0" dirty="0">
                <a:solidFill>
                  <a:srgbClr val="636262"/>
                </a:solidFill>
                <a:latin typeface="Times New Roman" panose="02020603050405020304" pitchFamily="18" charset="0"/>
              </a:rPr>
              <a:t>.</a:t>
            </a:r>
            <a:endParaRPr lang="en-US" sz="2400" dirty="0"/>
          </a:p>
        </p:txBody>
      </p:sp>
      <p:pic>
        <p:nvPicPr>
          <p:cNvPr id="9" name="Picture 8">
            <a:extLst>
              <a:ext uri="{FF2B5EF4-FFF2-40B4-BE49-F238E27FC236}">
                <a16:creationId xmlns:a16="http://schemas.microsoft.com/office/drawing/2014/main" id="{F5C3198D-4B2D-744B-0A42-F778968F70B0}"/>
              </a:ext>
            </a:extLst>
          </p:cNvPr>
          <p:cNvPicPr>
            <a:picLocks noChangeAspect="1"/>
          </p:cNvPicPr>
          <p:nvPr/>
        </p:nvPicPr>
        <p:blipFill>
          <a:blip r:embed="rId2"/>
          <a:stretch>
            <a:fillRect/>
          </a:stretch>
        </p:blipFill>
        <p:spPr>
          <a:xfrm>
            <a:off x="381000" y="4331732"/>
            <a:ext cx="9289076" cy="2821593"/>
          </a:xfrm>
          <a:prstGeom prst="rect">
            <a:avLst/>
          </a:prstGeom>
        </p:spPr>
      </p:pic>
    </p:spTree>
    <p:extLst>
      <p:ext uri="{BB962C8B-B14F-4D97-AF65-F5344CB8AC3E}">
        <p14:creationId xmlns:p14="http://schemas.microsoft.com/office/powerpoint/2010/main" val="4116923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09806B-A310-EFEB-6919-76D7BE8BD059}"/>
              </a:ext>
            </a:extLst>
          </p:cNvPr>
          <p:cNvSpPr txBox="1"/>
          <p:nvPr/>
        </p:nvSpPr>
        <p:spPr>
          <a:xfrm>
            <a:off x="477715" y="1324092"/>
            <a:ext cx="8534400" cy="830997"/>
          </a:xfrm>
          <a:prstGeom prst="rect">
            <a:avLst/>
          </a:prstGeom>
          <a:noFill/>
        </p:spPr>
        <p:txBody>
          <a:bodyPr wrap="square">
            <a:spAutoFit/>
          </a:bodyPr>
          <a:lstStyle/>
          <a:p>
            <a:pPr algn="l"/>
            <a:r>
              <a:rPr lang="en-US" sz="2400" b="0" i="0" u="none" strike="noStrike" baseline="0" dirty="0">
                <a:solidFill>
                  <a:srgbClr val="484544"/>
                </a:solidFill>
                <a:latin typeface="Times New Roman" panose="02020603050405020304" pitchFamily="18" charset="0"/>
              </a:rPr>
              <a:t>AHB supports wider data transfer and has a higher bandwidth than ASB. AHB is used on ARM Cortex-M microproces</a:t>
            </a:r>
            <a:r>
              <a:rPr lang="en-US" sz="2400" b="0" i="0" u="none" strike="noStrike" baseline="0" dirty="0">
                <a:solidFill>
                  <a:srgbClr val="636262"/>
                </a:solidFill>
                <a:latin typeface="Times New Roman" panose="02020603050405020304" pitchFamily="18" charset="0"/>
              </a:rPr>
              <a:t>s</a:t>
            </a:r>
            <a:r>
              <a:rPr lang="en-US" sz="2400" b="0" i="0" u="none" strike="noStrike" baseline="0" dirty="0">
                <a:solidFill>
                  <a:srgbClr val="484544"/>
                </a:solidFill>
                <a:latin typeface="Times New Roman" panose="02020603050405020304" pitchFamily="18" charset="0"/>
              </a:rPr>
              <a:t>ors.</a:t>
            </a:r>
            <a:endParaRPr lang="en-US" sz="2400" dirty="0"/>
          </a:p>
        </p:txBody>
      </p:sp>
      <p:sp>
        <p:nvSpPr>
          <p:cNvPr id="5" name="TextBox 4">
            <a:extLst>
              <a:ext uri="{FF2B5EF4-FFF2-40B4-BE49-F238E27FC236}">
                <a16:creationId xmlns:a16="http://schemas.microsoft.com/office/drawing/2014/main" id="{09EB3508-9E28-6975-C6AC-ABEFE0410B8C}"/>
              </a:ext>
            </a:extLst>
          </p:cNvPr>
          <p:cNvSpPr txBox="1"/>
          <p:nvPr/>
        </p:nvSpPr>
        <p:spPr>
          <a:xfrm>
            <a:off x="495300" y="2189538"/>
            <a:ext cx="8915400" cy="1200329"/>
          </a:xfrm>
          <a:prstGeom prst="rect">
            <a:avLst/>
          </a:prstGeom>
          <a:noFill/>
        </p:spPr>
        <p:txBody>
          <a:bodyPr wrap="square">
            <a:spAutoFit/>
          </a:bodyPr>
          <a:lstStyle/>
          <a:p>
            <a:pPr algn="l"/>
            <a:r>
              <a:rPr lang="en-US" sz="2400" dirty="0">
                <a:solidFill>
                  <a:srgbClr val="484544"/>
                </a:solidFill>
                <a:latin typeface="Times New Roman" panose="02020603050405020304" pitchFamily="18" charset="0"/>
              </a:rPr>
              <a:t>The APB is a simple, low-power, and low-bandwidth bus that is suitable for low-speed peripherals such as timers, USART, SPI, and LCD.</a:t>
            </a:r>
          </a:p>
        </p:txBody>
      </p:sp>
      <p:sp>
        <p:nvSpPr>
          <p:cNvPr id="7" name="TextBox 6">
            <a:extLst>
              <a:ext uri="{FF2B5EF4-FFF2-40B4-BE49-F238E27FC236}">
                <a16:creationId xmlns:a16="http://schemas.microsoft.com/office/drawing/2014/main" id="{7DEFD03D-F2C6-305F-ABCB-0F3229F406D5}"/>
              </a:ext>
            </a:extLst>
          </p:cNvPr>
          <p:cNvSpPr txBox="1"/>
          <p:nvPr/>
        </p:nvSpPr>
        <p:spPr>
          <a:xfrm>
            <a:off x="477715" y="3470701"/>
            <a:ext cx="8610600" cy="830997"/>
          </a:xfrm>
          <a:prstGeom prst="rect">
            <a:avLst/>
          </a:prstGeom>
          <a:noFill/>
        </p:spPr>
        <p:txBody>
          <a:bodyPr wrap="square">
            <a:spAutoFit/>
          </a:bodyPr>
          <a:lstStyle/>
          <a:p>
            <a:pPr algn="l"/>
            <a:r>
              <a:rPr lang="en-US" sz="2400" dirty="0">
                <a:solidFill>
                  <a:srgbClr val="484544"/>
                </a:solidFill>
                <a:latin typeface="Times New Roman" panose="02020603050405020304" pitchFamily="18" charset="0"/>
              </a:rPr>
              <a:t>These peripherals typically use memory-mapped registers to provide a simplified interface.</a:t>
            </a:r>
          </a:p>
        </p:txBody>
      </p:sp>
      <p:sp>
        <p:nvSpPr>
          <p:cNvPr id="9" name="TextBox 8">
            <a:extLst>
              <a:ext uri="{FF2B5EF4-FFF2-40B4-BE49-F238E27FC236}">
                <a16:creationId xmlns:a16="http://schemas.microsoft.com/office/drawing/2014/main" id="{2690F976-4550-ED3B-EBCD-0BB6428CCC5F}"/>
              </a:ext>
            </a:extLst>
          </p:cNvPr>
          <p:cNvSpPr txBox="1"/>
          <p:nvPr/>
        </p:nvSpPr>
        <p:spPr>
          <a:xfrm>
            <a:off x="476813" y="4417426"/>
            <a:ext cx="8831084" cy="830997"/>
          </a:xfrm>
          <a:prstGeom prst="rect">
            <a:avLst/>
          </a:prstGeom>
          <a:noFill/>
        </p:spPr>
        <p:txBody>
          <a:bodyPr wrap="square">
            <a:spAutoFit/>
          </a:bodyPr>
          <a:lstStyle/>
          <a:p>
            <a:pPr algn="l"/>
            <a:r>
              <a:rPr lang="en-US" sz="2400" dirty="0">
                <a:solidFill>
                  <a:srgbClr val="484544"/>
                </a:solidFill>
                <a:latin typeface="Times New Roman" panose="02020603050405020304" pitchFamily="18" charset="0"/>
              </a:rPr>
              <a:t>DMA controllers reside on the AHB bus. A DMA controller acts as a bus master and a bus slave.</a:t>
            </a:r>
          </a:p>
        </p:txBody>
      </p:sp>
      <p:sp>
        <p:nvSpPr>
          <p:cNvPr id="11" name="TextBox 10">
            <a:extLst>
              <a:ext uri="{FF2B5EF4-FFF2-40B4-BE49-F238E27FC236}">
                <a16:creationId xmlns:a16="http://schemas.microsoft.com/office/drawing/2014/main" id="{978CEDB2-BAAD-F419-F751-9DD41CFA6696}"/>
              </a:ext>
            </a:extLst>
          </p:cNvPr>
          <p:cNvSpPr txBox="1"/>
          <p:nvPr/>
        </p:nvSpPr>
        <p:spPr>
          <a:xfrm>
            <a:off x="438150" y="5412840"/>
            <a:ext cx="9029700" cy="830997"/>
          </a:xfrm>
          <a:prstGeom prst="rect">
            <a:avLst/>
          </a:prstGeom>
          <a:noFill/>
        </p:spPr>
        <p:txBody>
          <a:bodyPr wrap="square">
            <a:spAutoFit/>
          </a:bodyPr>
          <a:lstStyle/>
          <a:p>
            <a:pPr algn="l"/>
            <a:r>
              <a:rPr lang="en-US" sz="2400" dirty="0">
                <a:solidFill>
                  <a:srgbClr val="484544"/>
                </a:solidFill>
                <a:latin typeface="Times New Roman" panose="02020603050405020304" pitchFamily="18" charset="0"/>
              </a:rPr>
              <a:t>The slave port can accept data and commands from the processor when the processor sets up DMA transfers</a:t>
            </a:r>
          </a:p>
        </p:txBody>
      </p:sp>
      <p:sp>
        <p:nvSpPr>
          <p:cNvPr id="13" name="TextBox 12">
            <a:extLst>
              <a:ext uri="{FF2B5EF4-FFF2-40B4-BE49-F238E27FC236}">
                <a16:creationId xmlns:a16="http://schemas.microsoft.com/office/drawing/2014/main" id="{3292971B-3021-181C-2794-0005951130BC}"/>
              </a:ext>
            </a:extLst>
          </p:cNvPr>
          <p:cNvSpPr txBox="1"/>
          <p:nvPr/>
        </p:nvSpPr>
        <p:spPr>
          <a:xfrm>
            <a:off x="479969" y="6359565"/>
            <a:ext cx="9372600" cy="830997"/>
          </a:xfrm>
          <a:prstGeom prst="rect">
            <a:avLst/>
          </a:prstGeom>
          <a:noFill/>
        </p:spPr>
        <p:txBody>
          <a:bodyPr wrap="square">
            <a:spAutoFit/>
          </a:bodyPr>
          <a:lstStyle/>
          <a:p>
            <a:pPr algn="l"/>
            <a:r>
              <a:rPr lang="en-US" sz="2400" dirty="0">
                <a:solidFill>
                  <a:srgbClr val="484544"/>
                </a:solidFill>
                <a:latin typeface="Times New Roman" panose="02020603050405020304" pitchFamily="18" charset="0"/>
              </a:rPr>
              <a:t>The master port can initiate data transfer within the AHB bus or across the AHB/APB bridge.</a:t>
            </a:r>
          </a:p>
        </p:txBody>
      </p:sp>
    </p:spTree>
    <p:extLst>
      <p:ext uri="{BB962C8B-B14F-4D97-AF65-F5344CB8AC3E}">
        <p14:creationId xmlns:p14="http://schemas.microsoft.com/office/powerpoint/2010/main" val="3711464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04C91E-645D-F111-BF88-BC706C2933EA}"/>
              </a:ext>
            </a:extLst>
          </p:cNvPr>
          <p:cNvPicPr>
            <a:picLocks noChangeAspect="1"/>
          </p:cNvPicPr>
          <p:nvPr/>
        </p:nvPicPr>
        <p:blipFill>
          <a:blip r:embed="rId3"/>
          <a:stretch>
            <a:fillRect/>
          </a:stretch>
        </p:blipFill>
        <p:spPr>
          <a:xfrm>
            <a:off x="457200" y="1676400"/>
            <a:ext cx="9487339" cy="4953000"/>
          </a:xfrm>
          <a:prstGeom prst="rect">
            <a:avLst/>
          </a:prstGeom>
        </p:spPr>
      </p:pic>
    </p:spTree>
    <p:extLst>
      <p:ext uri="{BB962C8B-B14F-4D97-AF65-F5344CB8AC3E}">
        <p14:creationId xmlns:p14="http://schemas.microsoft.com/office/powerpoint/2010/main" val="1839998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C16A50-6272-8927-9986-6C45B13C46A3}"/>
              </a:ext>
            </a:extLst>
          </p:cNvPr>
          <p:cNvSpPr txBox="1"/>
          <p:nvPr/>
        </p:nvSpPr>
        <p:spPr>
          <a:xfrm>
            <a:off x="190500" y="228600"/>
            <a:ext cx="9677400" cy="646331"/>
          </a:xfrm>
          <a:prstGeom prst="rect">
            <a:avLst/>
          </a:prstGeom>
          <a:noFill/>
        </p:spPr>
        <p:txBody>
          <a:bodyPr wrap="square">
            <a:spAutoFit/>
          </a:bodyPr>
          <a:lstStyle/>
          <a:p>
            <a:r>
              <a:rPr lang="en-US" sz="3200" b="1" i="0" u="none" strike="noStrike" baseline="0" dirty="0">
                <a:solidFill>
                  <a:srgbClr val="00B050"/>
                </a:solidFill>
                <a:latin typeface="Times New Roman" panose="02020603050405020304" pitchFamily="18" charset="0"/>
              </a:rPr>
              <a:t>DMA transfers can be either </a:t>
            </a:r>
            <a:r>
              <a:rPr lang="en-US" sz="3600" b="1" i="1" u="none" strike="noStrike" baseline="0" dirty="0">
                <a:solidFill>
                  <a:srgbClr val="00B050"/>
                </a:solidFill>
                <a:latin typeface="Times New Roman" panose="02020603050405020304" pitchFamily="18" charset="0"/>
              </a:rPr>
              <a:t>flow-through </a:t>
            </a:r>
            <a:r>
              <a:rPr lang="en-US" sz="3200" b="1" i="0" u="none" strike="noStrike" baseline="0" dirty="0">
                <a:solidFill>
                  <a:srgbClr val="00B050"/>
                </a:solidFill>
                <a:latin typeface="Times New Roman" panose="02020603050405020304" pitchFamily="18" charset="0"/>
              </a:rPr>
              <a:t>or </a:t>
            </a:r>
            <a:r>
              <a:rPr lang="en-US" sz="3600" b="1" i="1" u="none" strike="noStrike" baseline="0" dirty="0">
                <a:solidFill>
                  <a:srgbClr val="00B050"/>
                </a:solidFill>
                <a:latin typeface="Times New Roman" panose="02020603050405020304" pitchFamily="18" charset="0"/>
              </a:rPr>
              <a:t>fly-by</a:t>
            </a:r>
            <a:endParaRPr lang="en-US" sz="3200" b="1" dirty="0">
              <a:solidFill>
                <a:srgbClr val="00B050"/>
              </a:solidFill>
            </a:endParaRPr>
          </a:p>
        </p:txBody>
      </p:sp>
      <p:sp>
        <p:nvSpPr>
          <p:cNvPr id="5" name="TextBox 4">
            <a:extLst>
              <a:ext uri="{FF2B5EF4-FFF2-40B4-BE49-F238E27FC236}">
                <a16:creationId xmlns:a16="http://schemas.microsoft.com/office/drawing/2014/main" id="{AC542396-15B1-EFC4-1F04-F22B4851EB78}"/>
              </a:ext>
            </a:extLst>
          </p:cNvPr>
          <p:cNvSpPr txBox="1"/>
          <p:nvPr/>
        </p:nvSpPr>
        <p:spPr>
          <a:xfrm>
            <a:off x="381000" y="2054929"/>
            <a:ext cx="9296400" cy="3662541"/>
          </a:xfrm>
          <a:prstGeom prst="rect">
            <a:avLst/>
          </a:prstGeom>
          <a:noFill/>
        </p:spPr>
        <p:txBody>
          <a:bodyPr wrap="square">
            <a:spAutoFit/>
          </a:bodyPr>
          <a:lstStyle/>
          <a:p>
            <a:pPr marL="457200" indent="-457200" algn="just">
              <a:buFont typeface="Arial" panose="020B0604020202020204" pitchFamily="34" charset="0"/>
              <a:buChar char="•"/>
            </a:pPr>
            <a:r>
              <a:rPr lang="en-US" sz="2800" b="0" i="0" u="none" strike="noStrike" baseline="0" dirty="0">
                <a:solidFill>
                  <a:srgbClr val="42403D"/>
                </a:solidFill>
                <a:latin typeface="Times New Roman" panose="02020603050405020304" pitchFamily="18" charset="0"/>
              </a:rPr>
              <a:t>A </a:t>
            </a:r>
            <a:r>
              <a:rPr lang="en-US" sz="3200" b="0" i="1" u="none" strike="noStrike" baseline="0" dirty="0">
                <a:solidFill>
                  <a:srgbClr val="312D29"/>
                </a:solidFill>
                <a:latin typeface="Times New Roman" panose="02020603050405020304" pitchFamily="18" charset="0"/>
              </a:rPr>
              <a:t>flow-through </a:t>
            </a:r>
            <a:r>
              <a:rPr lang="en-US" sz="2800" b="0" i="0" u="none" strike="noStrike" baseline="0" dirty="0">
                <a:solidFill>
                  <a:srgbClr val="42403D"/>
                </a:solidFill>
                <a:latin typeface="Times New Roman" panose="02020603050405020304" pitchFamily="18" charset="0"/>
              </a:rPr>
              <a:t>(or fetch-and-deposit) </a:t>
            </a:r>
            <a:r>
              <a:rPr lang="en-US" sz="2800" b="0" i="0" u="none" strike="noStrike" baseline="0" dirty="0">
                <a:solidFill>
                  <a:srgbClr val="312D29"/>
                </a:solidFill>
                <a:latin typeface="Times New Roman" panose="02020603050405020304" pitchFamily="18" charset="0"/>
              </a:rPr>
              <a:t>DMA </a:t>
            </a:r>
            <a:r>
              <a:rPr lang="en-US" sz="2800" b="0" i="0" u="none" strike="noStrike" baseline="0" dirty="0">
                <a:solidFill>
                  <a:srgbClr val="42403D"/>
                </a:solidFill>
                <a:latin typeface="Times New Roman" panose="02020603050405020304" pitchFamily="18" charset="0"/>
              </a:rPr>
              <a:t>transfer involves two steps</a:t>
            </a:r>
            <a:r>
              <a:rPr lang="en-US" sz="2800" b="0" i="0" u="none" strike="noStrike" baseline="0" dirty="0">
                <a:solidFill>
                  <a:srgbClr val="5D5C5A"/>
                </a:solidFill>
                <a:latin typeface="Times New Roman" panose="02020603050405020304" pitchFamily="18" charset="0"/>
              </a:rPr>
              <a:t>: </a:t>
            </a:r>
            <a:r>
              <a:rPr lang="en-US" sz="2800" b="0" i="0" u="none" strike="noStrike" baseline="0" dirty="0">
                <a:solidFill>
                  <a:srgbClr val="42403D"/>
                </a:solidFill>
                <a:latin typeface="Times New Roman" panose="02020603050405020304" pitchFamily="18" charset="0"/>
              </a:rPr>
              <a:t>(1) data are read one at a time from the source into a register in the DMA controller, and (2) data are written to the destination.</a:t>
            </a:r>
          </a:p>
          <a:p>
            <a:pPr algn="l"/>
            <a:endParaRPr lang="en-US" sz="2800" b="0" i="0" u="none" strike="noStrike" baseline="0" dirty="0">
              <a:solidFill>
                <a:srgbClr val="42403D"/>
              </a:solidFill>
              <a:latin typeface="Times New Roman" panose="02020603050405020304" pitchFamily="18" charset="0"/>
            </a:endParaRPr>
          </a:p>
          <a:p>
            <a:pPr marL="457200" indent="-457200" algn="just">
              <a:buFont typeface="Arial" panose="020B0604020202020204" pitchFamily="34" charset="0"/>
              <a:buChar char="•"/>
            </a:pPr>
            <a:r>
              <a:rPr lang="en-US" sz="2800" b="0" i="0" u="none" strike="noStrike" baseline="0" dirty="0">
                <a:solidFill>
                  <a:srgbClr val="42403D"/>
                </a:solidFill>
                <a:latin typeface="Times New Roman" panose="02020603050405020304" pitchFamily="18" charset="0"/>
              </a:rPr>
              <a:t>A </a:t>
            </a:r>
            <a:r>
              <a:rPr lang="en-US" sz="3200" b="0" i="1" u="none" strike="noStrike" baseline="0" dirty="0">
                <a:solidFill>
                  <a:srgbClr val="312D29"/>
                </a:solidFill>
                <a:latin typeface="Times New Roman" panose="02020603050405020304" pitchFamily="18" charset="0"/>
              </a:rPr>
              <a:t>fly-by </a:t>
            </a:r>
            <a:r>
              <a:rPr lang="en-US" sz="2800" b="0" i="0" u="none" strike="noStrike" baseline="0" dirty="0">
                <a:solidFill>
                  <a:srgbClr val="312D29"/>
                </a:solidFill>
                <a:latin typeface="Times New Roman" panose="02020603050405020304" pitchFamily="18" charset="0"/>
              </a:rPr>
              <a:t>DMA </a:t>
            </a:r>
            <a:r>
              <a:rPr lang="en-US" sz="2800" b="0" i="0" u="none" strike="noStrike" baseline="0" dirty="0">
                <a:solidFill>
                  <a:srgbClr val="42403D"/>
                </a:solidFill>
                <a:latin typeface="Times New Roman" panose="02020603050405020304" pitchFamily="18" charset="0"/>
              </a:rPr>
              <a:t>transfer only requires one </a:t>
            </a:r>
            <a:r>
              <a:rPr lang="en-US" sz="2800" b="0" i="0" u="none" strike="noStrike" baseline="0" dirty="0">
                <a:solidFill>
                  <a:srgbClr val="312D29"/>
                </a:solidFill>
                <a:latin typeface="Times New Roman" panose="02020603050405020304" pitchFamily="18" charset="0"/>
              </a:rPr>
              <a:t>bus </a:t>
            </a:r>
            <a:r>
              <a:rPr lang="en-US" sz="2800" b="0" i="0" u="none" strike="noStrike" baseline="0" dirty="0">
                <a:solidFill>
                  <a:srgbClr val="42403D"/>
                </a:solidFill>
                <a:latin typeface="Times New Roman" panose="02020603050405020304" pitchFamily="18" charset="0"/>
              </a:rPr>
              <a:t>transfer. Data are directly transferred from the source </a:t>
            </a:r>
            <a:r>
              <a:rPr lang="en-US" sz="2800" b="0" i="0" u="none" strike="noStrike" baseline="0" dirty="0">
                <a:solidFill>
                  <a:srgbClr val="312D29"/>
                </a:solidFill>
                <a:latin typeface="Times New Roman" panose="02020603050405020304" pitchFamily="18" charset="0"/>
              </a:rPr>
              <a:t>to </a:t>
            </a:r>
            <a:r>
              <a:rPr lang="en-US" sz="2800" b="0" i="0" u="none" strike="noStrike" baseline="0" dirty="0">
                <a:solidFill>
                  <a:srgbClr val="42403D"/>
                </a:solidFill>
                <a:latin typeface="Times New Roman" panose="02020603050405020304" pitchFamily="18" charset="0"/>
              </a:rPr>
              <a:t>the </a:t>
            </a:r>
            <a:r>
              <a:rPr lang="en-US" sz="2800" b="0" i="0" u="none" strike="noStrike" baseline="0" dirty="0">
                <a:solidFill>
                  <a:srgbClr val="312D29"/>
                </a:solidFill>
                <a:latin typeface="Times New Roman" panose="02020603050405020304" pitchFamily="18" charset="0"/>
              </a:rPr>
              <a:t>destination </a:t>
            </a:r>
            <a:r>
              <a:rPr lang="en-US" sz="2800" b="0" i="0" u="none" strike="noStrike" baseline="0" dirty="0">
                <a:solidFill>
                  <a:srgbClr val="42403D"/>
                </a:solidFill>
                <a:latin typeface="Times New Roman" panose="02020603050405020304" pitchFamily="18" charset="0"/>
              </a:rPr>
              <a:t>without being read into the DMA controller.</a:t>
            </a:r>
            <a:endParaRPr lang="en-US" sz="2800" dirty="0"/>
          </a:p>
        </p:txBody>
      </p:sp>
    </p:spTree>
    <p:extLst>
      <p:ext uri="{BB962C8B-B14F-4D97-AF65-F5344CB8AC3E}">
        <p14:creationId xmlns:p14="http://schemas.microsoft.com/office/powerpoint/2010/main" val="30898449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45AEAD-CAAA-4B08-942B-378D0A9EBE90}"/>
              </a:ext>
            </a:extLst>
          </p:cNvPr>
          <p:cNvSpPr txBox="1"/>
          <p:nvPr/>
        </p:nvSpPr>
        <p:spPr>
          <a:xfrm>
            <a:off x="304800" y="152400"/>
            <a:ext cx="9677400" cy="646331"/>
          </a:xfrm>
          <a:prstGeom prst="rect">
            <a:avLst/>
          </a:prstGeom>
          <a:noFill/>
        </p:spPr>
        <p:txBody>
          <a:bodyPr wrap="square">
            <a:spAutoFit/>
          </a:bodyPr>
          <a:lstStyle/>
          <a:p>
            <a:r>
              <a:rPr lang="en-US" sz="3600" b="1" i="0" u="none" strike="noStrike" baseline="0" dirty="0">
                <a:solidFill>
                  <a:srgbClr val="2B211B"/>
                </a:solidFill>
                <a:latin typeface="Times New Roman" panose="02020603050405020304" pitchFamily="18" charset="0"/>
              </a:rPr>
              <a:t>Interfacing a Peripheral without and with DMA</a:t>
            </a:r>
            <a:endParaRPr lang="en-US" sz="3600" dirty="0"/>
          </a:p>
        </p:txBody>
      </p:sp>
      <p:pic>
        <p:nvPicPr>
          <p:cNvPr id="5" name="Picture 4">
            <a:extLst>
              <a:ext uri="{FF2B5EF4-FFF2-40B4-BE49-F238E27FC236}">
                <a16:creationId xmlns:a16="http://schemas.microsoft.com/office/drawing/2014/main" id="{8221AFEE-90BB-A065-FBFF-88C8957DBD74}"/>
              </a:ext>
            </a:extLst>
          </p:cNvPr>
          <p:cNvPicPr>
            <a:picLocks noChangeAspect="1"/>
          </p:cNvPicPr>
          <p:nvPr/>
        </p:nvPicPr>
        <p:blipFill>
          <a:blip r:embed="rId2"/>
          <a:stretch>
            <a:fillRect/>
          </a:stretch>
        </p:blipFill>
        <p:spPr>
          <a:xfrm>
            <a:off x="381000" y="1524000"/>
            <a:ext cx="9829800" cy="4872131"/>
          </a:xfrm>
          <a:prstGeom prst="rect">
            <a:avLst/>
          </a:prstGeom>
        </p:spPr>
      </p:pic>
      <p:sp>
        <p:nvSpPr>
          <p:cNvPr id="7" name="TextBox 6">
            <a:extLst>
              <a:ext uri="{FF2B5EF4-FFF2-40B4-BE49-F238E27FC236}">
                <a16:creationId xmlns:a16="http://schemas.microsoft.com/office/drawing/2014/main" id="{777B4168-E02E-1D7E-C5B7-97F3A77B7842}"/>
              </a:ext>
            </a:extLst>
          </p:cNvPr>
          <p:cNvSpPr txBox="1"/>
          <p:nvPr/>
        </p:nvSpPr>
        <p:spPr>
          <a:xfrm>
            <a:off x="457200" y="6635233"/>
            <a:ext cx="9296400" cy="954107"/>
          </a:xfrm>
          <a:prstGeom prst="rect">
            <a:avLst/>
          </a:prstGeom>
          <a:noFill/>
        </p:spPr>
        <p:txBody>
          <a:bodyPr wrap="square">
            <a:spAutoFit/>
          </a:bodyPr>
          <a:lstStyle/>
          <a:p>
            <a:r>
              <a:rPr lang="en-US" sz="2800" i="0" u="none" strike="noStrike" baseline="0" dirty="0">
                <a:solidFill>
                  <a:srgbClr val="FF0000"/>
                </a:solidFill>
                <a:latin typeface="Times New Roman" panose="02020603050405020304" pitchFamily="18" charset="0"/>
              </a:rPr>
              <a:t>Without DMA, the processor is fully occupied during the data transfer.</a:t>
            </a:r>
            <a:endParaRPr lang="en-US" sz="2800" dirty="0">
              <a:solidFill>
                <a:srgbClr val="FF0000"/>
              </a:solidFill>
            </a:endParaRPr>
          </a:p>
        </p:txBody>
      </p:sp>
    </p:spTree>
    <p:extLst>
      <p:ext uri="{BB962C8B-B14F-4D97-AF65-F5344CB8AC3E}">
        <p14:creationId xmlns:p14="http://schemas.microsoft.com/office/powerpoint/2010/main" val="14636365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5ECE49-88C0-694D-E8DA-2C14F619CBCA}"/>
              </a:ext>
            </a:extLst>
          </p:cNvPr>
          <p:cNvSpPr txBox="1"/>
          <p:nvPr/>
        </p:nvSpPr>
        <p:spPr>
          <a:xfrm>
            <a:off x="304800" y="152400"/>
            <a:ext cx="9677400" cy="646331"/>
          </a:xfrm>
          <a:prstGeom prst="rect">
            <a:avLst/>
          </a:prstGeom>
          <a:noFill/>
        </p:spPr>
        <p:txBody>
          <a:bodyPr wrap="square">
            <a:spAutoFit/>
          </a:bodyPr>
          <a:lstStyle/>
          <a:p>
            <a:r>
              <a:rPr lang="en-US" sz="3600" b="1" i="0" u="none" strike="noStrike" baseline="0" dirty="0">
                <a:solidFill>
                  <a:srgbClr val="2B211B"/>
                </a:solidFill>
                <a:latin typeface="Times New Roman" panose="02020603050405020304" pitchFamily="18" charset="0"/>
              </a:rPr>
              <a:t>Interfacing a Peripheral without and with DMA</a:t>
            </a:r>
            <a:endParaRPr lang="en-US" sz="3600" dirty="0"/>
          </a:p>
        </p:txBody>
      </p:sp>
      <p:sp>
        <p:nvSpPr>
          <p:cNvPr id="4" name="TextBox 3">
            <a:extLst>
              <a:ext uri="{FF2B5EF4-FFF2-40B4-BE49-F238E27FC236}">
                <a16:creationId xmlns:a16="http://schemas.microsoft.com/office/drawing/2014/main" id="{65F5774B-3052-A8DF-9DC6-AC8535269EB3}"/>
              </a:ext>
            </a:extLst>
          </p:cNvPr>
          <p:cNvSpPr txBox="1"/>
          <p:nvPr/>
        </p:nvSpPr>
        <p:spPr>
          <a:xfrm>
            <a:off x="35169" y="6388149"/>
            <a:ext cx="10363200" cy="1323439"/>
          </a:xfrm>
          <a:prstGeom prst="rect">
            <a:avLst/>
          </a:prstGeom>
          <a:noFill/>
        </p:spPr>
        <p:txBody>
          <a:bodyPr wrap="square">
            <a:spAutoFit/>
          </a:bodyPr>
          <a:lstStyle/>
          <a:p>
            <a:pPr algn="l"/>
            <a:r>
              <a:rPr lang="en-US" sz="2000" b="0" i="0" u="none" strike="noStrike" baseline="0" dirty="0">
                <a:solidFill>
                  <a:srgbClr val="FF0000"/>
                </a:solidFill>
                <a:latin typeface="Times New Roman" panose="02020603050405020304" pitchFamily="18" charset="0"/>
              </a:rPr>
              <a:t>The processor only needs to set up the DMA transfers by programming the DMA controller  and start the transfer by enabling the DMA channel. Once the transfer is in progress, the processor becomes available </a:t>
            </a:r>
          </a:p>
          <a:p>
            <a:pPr algn="l"/>
            <a:r>
              <a:rPr lang="en-US" sz="2000" b="0" i="0" u="none" strike="noStrike" baseline="0" dirty="0">
                <a:solidFill>
                  <a:srgbClr val="FF0000"/>
                </a:solidFill>
                <a:latin typeface="Times New Roman" panose="02020603050405020304" pitchFamily="18" charset="0"/>
              </a:rPr>
              <a:t>for other tasks.</a:t>
            </a:r>
            <a:endParaRPr lang="en-US" sz="2000" dirty="0">
              <a:solidFill>
                <a:srgbClr val="FF0000"/>
              </a:solidFill>
            </a:endParaRPr>
          </a:p>
        </p:txBody>
      </p:sp>
      <p:pic>
        <p:nvPicPr>
          <p:cNvPr id="6" name="Picture 5">
            <a:extLst>
              <a:ext uri="{FF2B5EF4-FFF2-40B4-BE49-F238E27FC236}">
                <a16:creationId xmlns:a16="http://schemas.microsoft.com/office/drawing/2014/main" id="{28E94277-D958-218C-1FD0-DFCE055F9609}"/>
              </a:ext>
            </a:extLst>
          </p:cNvPr>
          <p:cNvPicPr>
            <a:picLocks noChangeAspect="1"/>
          </p:cNvPicPr>
          <p:nvPr/>
        </p:nvPicPr>
        <p:blipFill>
          <a:blip r:embed="rId2"/>
          <a:stretch>
            <a:fillRect/>
          </a:stretch>
        </p:blipFill>
        <p:spPr>
          <a:xfrm>
            <a:off x="295331" y="1600200"/>
            <a:ext cx="9364257" cy="4648200"/>
          </a:xfrm>
          <a:prstGeom prst="rect">
            <a:avLst/>
          </a:prstGeom>
        </p:spPr>
      </p:pic>
    </p:spTree>
    <p:extLst>
      <p:ext uri="{BB962C8B-B14F-4D97-AF65-F5344CB8AC3E}">
        <p14:creationId xmlns:p14="http://schemas.microsoft.com/office/powerpoint/2010/main" val="35564477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84B2EB-4772-CCD8-BEA6-CCED832810A8}"/>
              </a:ext>
            </a:extLst>
          </p:cNvPr>
          <p:cNvPicPr>
            <a:picLocks noChangeAspect="1"/>
          </p:cNvPicPr>
          <p:nvPr/>
        </p:nvPicPr>
        <p:blipFill>
          <a:blip r:embed="rId2"/>
          <a:stretch>
            <a:fillRect/>
          </a:stretch>
        </p:blipFill>
        <p:spPr>
          <a:xfrm>
            <a:off x="990600" y="1600200"/>
            <a:ext cx="6836126" cy="5943905"/>
          </a:xfrm>
          <a:prstGeom prst="rect">
            <a:avLst/>
          </a:prstGeom>
        </p:spPr>
      </p:pic>
      <p:sp>
        <p:nvSpPr>
          <p:cNvPr id="4" name="TextBox 3">
            <a:extLst>
              <a:ext uri="{FF2B5EF4-FFF2-40B4-BE49-F238E27FC236}">
                <a16:creationId xmlns:a16="http://schemas.microsoft.com/office/drawing/2014/main" id="{A7EDFDCD-C27D-756C-8019-FCE02B95B169}"/>
              </a:ext>
            </a:extLst>
          </p:cNvPr>
          <p:cNvSpPr txBox="1"/>
          <p:nvPr/>
        </p:nvSpPr>
        <p:spPr>
          <a:xfrm>
            <a:off x="304800" y="152400"/>
            <a:ext cx="9677400" cy="646331"/>
          </a:xfrm>
          <a:prstGeom prst="rect">
            <a:avLst/>
          </a:prstGeom>
          <a:noFill/>
        </p:spPr>
        <p:txBody>
          <a:bodyPr wrap="square">
            <a:spAutoFit/>
          </a:bodyPr>
          <a:lstStyle/>
          <a:p>
            <a:r>
              <a:rPr lang="en-US" sz="3600" b="1" i="0" u="none" strike="noStrike" baseline="0" dirty="0">
                <a:solidFill>
                  <a:srgbClr val="2B211B"/>
                </a:solidFill>
                <a:latin typeface="Times New Roman" panose="02020603050405020304" pitchFamily="18" charset="0"/>
              </a:rPr>
              <a:t>Interfacing a Peripheral without and with DMA</a:t>
            </a:r>
            <a:endParaRPr lang="en-US" sz="3600" dirty="0"/>
          </a:p>
        </p:txBody>
      </p:sp>
    </p:spTree>
    <p:extLst>
      <p:ext uri="{BB962C8B-B14F-4D97-AF65-F5344CB8AC3E}">
        <p14:creationId xmlns:p14="http://schemas.microsoft.com/office/powerpoint/2010/main" val="993356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89A4370-1D7A-AC18-4005-DEDAA3611EAE}"/>
              </a:ext>
            </a:extLst>
          </p:cNvPr>
          <p:cNvSpPr txBox="1">
            <a:spLocks/>
          </p:cNvSpPr>
          <p:nvPr/>
        </p:nvSpPr>
        <p:spPr>
          <a:xfrm>
            <a:off x="609600" y="1524000"/>
            <a:ext cx="8932176" cy="5416868"/>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457200" indent="-457200">
              <a:buFont typeface="Wingdings" panose="05000000000000000000" pitchFamily="2" charset="2"/>
              <a:buChar char="v"/>
            </a:pPr>
            <a:r>
              <a:rPr lang="en-US" sz="3200" dirty="0">
                <a:solidFill>
                  <a:srgbClr val="FF0000"/>
                </a:solidFill>
              </a:rPr>
              <a:t>CPU gives I0 command at start</a:t>
            </a:r>
            <a:r>
              <a:rPr lang="en-US" sz="3200" dirty="0"/>
              <a:t>.</a:t>
            </a:r>
          </a:p>
          <a:p>
            <a:r>
              <a:rPr lang="en-US" sz="3200" dirty="0"/>
              <a:t>{Port Number, Memory Address, Count, Control Signal}*</a:t>
            </a:r>
          </a:p>
          <a:p>
            <a:endParaRPr lang="en-US" sz="3200" dirty="0"/>
          </a:p>
          <a:p>
            <a:pPr marL="457200" indent="-457200">
              <a:buFont typeface="Wingdings" panose="05000000000000000000" pitchFamily="2" charset="2"/>
              <a:buChar char="v"/>
            </a:pPr>
            <a:r>
              <a:rPr lang="en-US" sz="3200" dirty="0"/>
              <a:t> </a:t>
            </a:r>
            <a:r>
              <a:rPr lang="en-US" sz="3200" dirty="0">
                <a:solidFill>
                  <a:srgbClr val="FF0000"/>
                </a:solidFill>
              </a:rPr>
              <a:t>DMA Modes </a:t>
            </a:r>
            <a:r>
              <a:rPr lang="en-US" sz="3200" dirty="0"/>
              <a:t>{It depends on size of buffer}</a:t>
            </a:r>
          </a:p>
          <a:p>
            <a:pPr marL="285750" indent="-285750">
              <a:buFont typeface="Arial" panose="020B0604020202020204" pitchFamily="34" charset="0"/>
              <a:buChar char="•"/>
            </a:pPr>
            <a:r>
              <a:rPr lang="en-US" sz="3200" b="1" dirty="0"/>
              <a:t>Cycle stealing</a:t>
            </a:r>
            <a:r>
              <a:rPr lang="en-US" sz="3200" dirty="0"/>
              <a:t>: in this mode, DMA sends data in terms of byte by byte or word by word. In cycle stealing, DMAC waits till buffer is full then only for one cycle only, it takes control of system.</a:t>
            </a:r>
          </a:p>
          <a:p>
            <a:pPr marL="285750" indent="-285750">
              <a:buFont typeface="Arial" panose="020B0604020202020204" pitchFamily="34" charset="0"/>
              <a:buChar char="•"/>
            </a:pPr>
            <a:r>
              <a:rPr lang="en-US" sz="3200" b="1" dirty="0"/>
              <a:t>Burst Mode/ Batch Mode</a:t>
            </a:r>
            <a:r>
              <a:rPr lang="en-US" sz="3200" dirty="0"/>
              <a:t>: in this mode, DMA sends data in bulk. </a:t>
            </a:r>
          </a:p>
        </p:txBody>
      </p:sp>
      <p:sp>
        <p:nvSpPr>
          <p:cNvPr id="4" name="TextBox 3">
            <a:extLst>
              <a:ext uri="{FF2B5EF4-FFF2-40B4-BE49-F238E27FC236}">
                <a16:creationId xmlns:a16="http://schemas.microsoft.com/office/drawing/2014/main" id="{427DA562-8209-7DB1-1222-5A3C1D525B7D}"/>
              </a:ext>
            </a:extLst>
          </p:cNvPr>
          <p:cNvSpPr txBox="1"/>
          <p:nvPr/>
        </p:nvSpPr>
        <p:spPr>
          <a:xfrm>
            <a:off x="304800" y="152400"/>
            <a:ext cx="9677400" cy="646331"/>
          </a:xfrm>
          <a:prstGeom prst="rect">
            <a:avLst/>
          </a:prstGeom>
          <a:noFill/>
        </p:spPr>
        <p:txBody>
          <a:bodyPr wrap="square">
            <a:spAutoFit/>
          </a:bodyPr>
          <a:lstStyle/>
          <a:p>
            <a:r>
              <a:rPr lang="en-US" sz="3600" b="1" i="0" u="none" strike="noStrike" baseline="0" dirty="0">
                <a:solidFill>
                  <a:srgbClr val="2B211B"/>
                </a:solidFill>
                <a:latin typeface="Times New Roman" panose="02020603050405020304" pitchFamily="18" charset="0"/>
              </a:rPr>
              <a:t>Interfacing a Peripheral without and with DMA</a:t>
            </a:r>
            <a:endParaRPr lang="en-US" sz="3600" dirty="0"/>
          </a:p>
        </p:txBody>
      </p:sp>
    </p:spTree>
    <p:extLst>
      <p:ext uri="{BB962C8B-B14F-4D97-AF65-F5344CB8AC3E}">
        <p14:creationId xmlns:p14="http://schemas.microsoft.com/office/powerpoint/2010/main" val="2463982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2AD0F-C733-1C59-C500-A3B6EC5A533E}"/>
              </a:ext>
            </a:extLst>
          </p:cNvPr>
          <p:cNvSpPr>
            <a:spLocks noGrp="1"/>
          </p:cNvSpPr>
          <p:nvPr>
            <p:ph type="title"/>
          </p:nvPr>
        </p:nvSpPr>
        <p:spPr>
          <a:xfrm>
            <a:off x="609600" y="2819400"/>
            <a:ext cx="9159928" cy="1923604"/>
          </a:xfrm>
        </p:spPr>
        <p:txBody>
          <a:bodyPr/>
          <a:lstStyle/>
          <a:p>
            <a:pPr>
              <a:spcBef>
                <a:spcPts val="120"/>
              </a:spcBef>
            </a:pPr>
            <a:r>
              <a:rPr lang="en-US" dirty="0"/>
              <a:t>Previous lecture: </a:t>
            </a:r>
            <a:r>
              <a:rPr lang="en-US" sz="3200" b="0" dirty="0">
                <a:solidFill>
                  <a:srgbClr val="AB1500"/>
                </a:solidFill>
                <a:latin typeface="Calibri" panose="020F0502020204030204" pitchFamily="34" charset="0"/>
                <a:cs typeface="Calibri" panose="020F0502020204030204" pitchFamily="34" charset="0"/>
              </a:rPr>
              <a:t>Memory Mapped Inputs and Outputs </a:t>
            </a:r>
            <a:br>
              <a:rPr lang="en-US" sz="3200" b="0" dirty="0">
                <a:solidFill>
                  <a:srgbClr val="AB1500"/>
                </a:solidFill>
                <a:latin typeface="Calibri" panose="020F0502020204030204" pitchFamily="34" charset="0"/>
                <a:cs typeface="Calibri" panose="020F0502020204030204" pitchFamily="34" charset="0"/>
              </a:rPr>
            </a:br>
            <a:r>
              <a:rPr lang="en-US" sz="3200" b="0" spc="-10" dirty="0">
                <a:solidFill>
                  <a:srgbClr val="AB1500"/>
                </a:solidFill>
                <a:latin typeface="Calibri" panose="020F0502020204030204" pitchFamily="34" charset="0"/>
                <a:cs typeface="Calibri" panose="020F0502020204030204" pitchFamily="34" charset="0"/>
              </a:rPr>
              <a:t>and </a:t>
            </a:r>
            <a:r>
              <a:rPr lang="en-US" sz="3200" spc="-10" dirty="0">
                <a:solidFill>
                  <a:srgbClr val="AB1500"/>
                </a:solidFill>
                <a:latin typeface="Calibri" panose="020F0502020204030204" pitchFamily="34" charset="0"/>
                <a:cs typeface="Calibri" panose="020F0502020204030204" pitchFamily="34" charset="0"/>
              </a:rPr>
              <a:t>Simple Peripherals</a:t>
            </a:r>
            <a:br>
              <a:rPr lang="en-US" sz="3200" b="0" spc="-10" dirty="0">
                <a:solidFill>
                  <a:srgbClr val="AB1500"/>
                </a:solidFill>
                <a:latin typeface="Calibri" panose="020F0502020204030204" pitchFamily="34" charset="0"/>
                <a:cs typeface="Calibri" panose="020F0502020204030204" pitchFamily="34" charset="0"/>
              </a:rPr>
            </a:br>
            <a:endParaRPr lang="en-US" dirty="0"/>
          </a:p>
        </p:txBody>
      </p:sp>
    </p:spTree>
    <p:extLst>
      <p:ext uri="{BB962C8B-B14F-4D97-AF65-F5344CB8AC3E}">
        <p14:creationId xmlns:p14="http://schemas.microsoft.com/office/powerpoint/2010/main" val="23553999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6A59D4-6906-673F-0590-11E9DF62AC73}"/>
              </a:ext>
            </a:extLst>
          </p:cNvPr>
          <p:cNvSpPr txBox="1"/>
          <p:nvPr/>
        </p:nvSpPr>
        <p:spPr>
          <a:xfrm>
            <a:off x="152400" y="1752601"/>
            <a:ext cx="9906000" cy="3970318"/>
          </a:xfrm>
          <a:prstGeom prst="rect">
            <a:avLst/>
          </a:prstGeom>
          <a:noFill/>
        </p:spPr>
        <p:txBody>
          <a:bodyPr wrap="square">
            <a:spAutoFit/>
          </a:bodyPr>
          <a:lstStyle/>
          <a:p>
            <a:pPr marL="457200" indent="-457200">
              <a:buFont typeface="Wingdings" panose="05000000000000000000" pitchFamily="2" charset="2"/>
              <a:buChar char="v"/>
            </a:pPr>
            <a:r>
              <a:rPr lang="en-US" sz="2800" dirty="0">
                <a:solidFill>
                  <a:srgbClr val="FF0000"/>
                </a:solidFill>
              </a:rPr>
              <a:t> Timings </a:t>
            </a:r>
            <a:r>
              <a:rPr lang="en-US" sz="2800" dirty="0"/>
              <a:t>{It depends on size of buffer}</a:t>
            </a:r>
          </a:p>
          <a:p>
            <a:pPr marL="457200" indent="-457200">
              <a:buFont typeface="Wingdings" panose="05000000000000000000" pitchFamily="2" charset="2"/>
              <a:buChar char="§"/>
            </a:pPr>
            <a:r>
              <a:rPr lang="en-US" sz="2800" dirty="0"/>
              <a:t> </a:t>
            </a:r>
            <a:r>
              <a:rPr lang="en-US" sz="2800" b="1" dirty="0"/>
              <a:t>Preparation Time: </a:t>
            </a:r>
            <a:r>
              <a:rPr lang="en-US" sz="2800" dirty="0"/>
              <a:t>It is time to fill DMA buffer. During preparation time, CPU is free to execute other programs. During preparation time, CPU is in </a:t>
            </a:r>
            <a:r>
              <a:rPr lang="en-US" sz="2800" b="1" dirty="0"/>
              <a:t>busy state</a:t>
            </a:r>
            <a:r>
              <a:rPr lang="en-US" sz="2800" dirty="0"/>
              <a:t>.</a:t>
            </a:r>
          </a:p>
          <a:p>
            <a:pPr marL="457200" indent="-457200">
              <a:buFont typeface="Wingdings" panose="05000000000000000000" pitchFamily="2" charset="2"/>
              <a:buChar char="§"/>
            </a:pPr>
            <a:endParaRPr lang="en-US" sz="2800" dirty="0"/>
          </a:p>
          <a:p>
            <a:pPr marL="457200" indent="-457200">
              <a:buFont typeface="Wingdings" panose="05000000000000000000" pitchFamily="2" charset="2"/>
              <a:buChar char="§"/>
            </a:pPr>
            <a:r>
              <a:rPr lang="en-US" sz="2800" b="1" dirty="0"/>
              <a:t>Transfer Time</a:t>
            </a:r>
            <a:r>
              <a:rPr lang="en-US" sz="2800" dirty="0"/>
              <a:t>: It is time to transfer data from DMA to Main Memory. During Transfer Time, CPU is </a:t>
            </a:r>
            <a:r>
              <a:rPr lang="en-US" sz="2800" b="1" dirty="0"/>
              <a:t>blocked </a:t>
            </a:r>
            <a:r>
              <a:rPr lang="en-US" sz="2800" dirty="0"/>
              <a:t>from system bus. During transfer time, CPU is in </a:t>
            </a:r>
            <a:r>
              <a:rPr lang="en-US" sz="2800" b="1" dirty="0"/>
              <a:t>blocked state.</a:t>
            </a:r>
          </a:p>
        </p:txBody>
      </p:sp>
      <p:sp>
        <p:nvSpPr>
          <p:cNvPr id="5" name="TextBox 4">
            <a:extLst>
              <a:ext uri="{FF2B5EF4-FFF2-40B4-BE49-F238E27FC236}">
                <a16:creationId xmlns:a16="http://schemas.microsoft.com/office/drawing/2014/main" id="{B7B174E3-780C-204C-3B43-B616A85E8B68}"/>
              </a:ext>
            </a:extLst>
          </p:cNvPr>
          <p:cNvSpPr txBox="1"/>
          <p:nvPr/>
        </p:nvSpPr>
        <p:spPr>
          <a:xfrm>
            <a:off x="304800" y="152400"/>
            <a:ext cx="9677400" cy="646331"/>
          </a:xfrm>
          <a:prstGeom prst="rect">
            <a:avLst/>
          </a:prstGeom>
          <a:noFill/>
        </p:spPr>
        <p:txBody>
          <a:bodyPr wrap="square">
            <a:spAutoFit/>
          </a:bodyPr>
          <a:lstStyle/>
          <a:p>
            <a:r>
              <a:rPr lang="en-US" sz="3600" b="1" i="0" u="none" strike="noStrike" baseline="0" dirty="0">
                <a:solidFill>
                  <a:srgbClr val="2B211B"/>
                </a:solidFill>
                <a:latin typeface="Times New Roman" panose="02020603050405020304" pitchFamily="18" charset="0"/>
              </a:rPr>
              <a:t>Interfacing a Peripheral without and with DMA</a:t>
            </a:r>
            <a:endParaRPr lang="en-US" sz="3600" dirty="0"/>
          </a:p>
        </p:txBody>
      </p:sp>
    </p:spTree>
    <p:extLst>
      <p:ext uri="{BB962C8B-B14F-4D97-AF65-F5344CB8AC3E}">
        <p14:creationId xmlns:p14="http://schemas.microsoft.com/office/powerpoint/2010/main" val="34155821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Direct</a:t>
            </a:r>
            <a:r>
              <a:rPr spc="-60" dirty="0"/>
              <a:t> </a:t>
            </a:r>
            <a:r>
              <a:rPr dirty="0"/>
              <a:t>Memory</a:t>
            </a:r>
            <a:r>
              <a:rPr spc="-65" dirty="0"/>
              <a:t> </a:t>
            </a:r>
            <a:r>
              <a:rPr dirty="0"/>
              <a:t>Access</a:t>
            </a:r>
            <a:r>
              <a:rPr spc="-60" dirty="0"/>
              <a:t> </a:t>
            </a:r>
            <a:r>
              <a:rPr dirty="0"/>
              <a:t>–</a:t>
            </a:r>
            <a:r>
              <a:rPr spc="-60" dirty="0"/>
              <a:t> </a:t>
            </a:r>
            <a:r>
              <a:rPr spc="-20" dirty="0"/>
              <a:t>Why?</a:t>
            </a:r>
          </a:p>
        </p:txBody>
      </p:sp>
      <p:sp>
        <p:nvSpPr>
          <p:cNvPr id="4" name="object 4"/>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fld id="{81D60167-4931-47E6-BA6A-407CBD079E47}" type="slidenum">
              <a:rPr spc="-25" dirty="0"/>
              <a:t>21</a:t>
            </a:fld>
            <a:endParaRPr spc="-25" dirty="0"/>
          </a:p>
        </p:txBody>
      </p:sp>
      <p:sp>
        <p:nvSpPr>
          <p:cNvPr id="3" name="object 3"/>
          <p:cNvSpPr txBox="1"/>
          <p:nvPr/>
        </p:nvSpPr>
        <p:spPr>
          <a:xfrm>
            <a:off x="636185" y="2647696"/>
            <a:ext cx="7740015" cy="2626360"/>
          </a:xfrm>
          <a:prstGeom prst="rect">
            <a:avLst/>
          </a:prstGeom>
        </p:spPr>
        <p:txBody>
          <a:bodyPr vert="horz" wrap="square" lIns="0" tIns="12700" rIns="0" bIns="0" rtlCol="0">
            <a:spAutoFit/>
          </a:bodyPr>
          <a:lstStyle/>
          <a:p>
            <a:pPr marL="286385" indent="-273685">
              <a:lnSpc>
                <a:spcPct val="100000"/>
              </a:lnSpc>
              <a:spcBef>
                <a:spcPts val="100"/>
              </a:spcBef>
              <a:buSzPct val="63157"/>
              <a:buFont typeface="Wingdings 2"/>
              <a:buChar char=""/>
              <a:tabLst>
                <a:tab pos="286385" algn="l"/>
              </a:tabLst>
            </a:pPr>
            <a:r>
              <a:rPr sz="1900" b="1" dirty="0">
                <a:solidFill>
                  <a:srgbClr val="990000"/>
                </a:solidFill>
                <a:latin typeface="Calibri"/>
                <a:cs typeface="Calibri"/>
              </a:rPr>
              <a:t>Higher</a:t>
            </a:r>
            <a:r>
              <a:rPr sz="1900" b="1" spc="30" dirty="0">
                <a:solidFill>
                  <a:srgbClr val="990000"/>
                </a:solidFill>
                <a:latin typeface="Calibri"/>
                <a:cs typeface="Calibri"/>
              </a:rPr>
              <a:t> </a:t>
            </a:r>
            <a:r>
              <a:rPr sz="1900" b="1" spc="-10" dirty="0">
                <a:solidFill>
                  <a:srgbClr val="990000"/>
                </a:solidFill>
                <a:latin typeface="Calibri"/>
                <a:cs typeface="Calibri"/>
              </a:rPr>
              <a:t>performance</a:t>
            </a:r>
            <a:endParaRPr sz="1900">
              <a:latin typeface="Calibri"/>
              <a:cs typeface="Calibri"/>
            </a:endParaRPr>
          </a:p>
          <a:p>
            <a:pPr>
              <a:lnSpc>
                <a:spcPct val="100000"/>
              </a:lnSpc>
              <a:spcBef>
                <a:spcPts val="40"/>
              </a:spcBef>
              <a:buClr>
                <a:srgbClr val="990000"/>
              </a:buClr>
              <a:buFont typeface="Wingdings 2"/>
              <a:buChar char=""/>
            </a:pPr>
            <a:endParaRPr sz="2600">
              <a:latin typeface="Calibri"/>
              <a:cs typeface="Calibri"/>
            </a:endParaRPr>
          </a:p>
          <a:p>
            <a:pPr marL="286385" indent="-273685">
              <a:lnSpc>
                <a:spcPct val="100000"/>
              </a:lnSpc>
              <a:buClr>
                <a:srgbClr val="990000"/>
              </a:buClr>
              <a:buSzPct val="63157"/>
              <a:buFont typeface="Wingdings 2"/>
              <a:buChar char=""/>
              <a:tabLst>
                <a:tab pos="286385" algn="l"/>
              </a:tabLst>
            </a:pPr>
            <a:r>
              <a:rPr sz="1900" b="1" dirty="0">
                <a:latin typeface="Calibri"/>
                <a:cs typeface="Calibri"/>
              </a:rPr>
              <a:t>Only</a:t>
            </a:r>
            <a:r>
              <a:rPr sz="1900" b="1" spc="40" dirty="0">
                <a:latin typeface="Calibri"/>
                <a:cs typeface="Calibri"/>
              </a:rPr>
              <a:t> </a:t>
            </a:r>
            <a:r>
              <a:rPr sz="1900" b="1" dirty="0">
                <a:latin typeface="Calibri"/>
                <a:cs typeface="Calibri"/>
              </a:rPr>
              <a:t>one</a:t>
            </a:r>
            <a:r>
              <a:rPr sz="1900" b="1" spc="40" dirty="0">
                <a:latin typeface="Calibri"/>
                <a:cs typeface="Calibri"/>
              </a:rPr>
              <a:t> </a:t>
            </a:r>
            <a:r>
              <a:rPr sz="1900" b="1" dirty="0">
                <a:latin typeface="Calibri"/>
                <a:cs typeface="Calibri"/>
              </a:rPr>
              <a:t>interrupt</a:t>
            </a:r>
            <a:r>
              <a:rPr sz="1900" b="1" spc="45" dirty="0">
                <a:latin typeface="Calibri"/>
                <a:cs typeface="Calibri"/>
              </a:rPr>
              <a:t> </a:t>
            </a:r>
            <a:r>
              <a:rPr sz="1900" b="1" dirty="0">
                <a:latin typeface="Calibri"/>
                <a:cs typeface="Calibri"/>
              </a:rPr>
              <a:t>per</a:t>
            </a:r>
            <a:r>
              <a:rPr sz="1900" b="1" spc="35" dirty="0">
                <a:latin typeface="Calibri"/>
                <a:cs typeface="Calibri"/>
              </a:rPr>
              <a:t> </a:t>
            </a:r>
            <a:r>
              <a:rPr sz="1900" b="1" dirty="0">
                <a:latin typeface="Calibri"/>
                <a:cs typeface="Calibri"/>
              </a:rPr>
              <a:t>N</a:t>
            </a:r>
            <a:r>
              <a:rPr sz="1900" b="1" spc="35" dirty="0">
                <a:latin typeface="Calibri"/>
                <a:cs typeface="Calibri"/>
              </a:rPr>
              <a:t> </a:t>
            </a:r>
            <a:r>
              <a:rPr sz="1900" b="1" dirty="0">
                <a:latin typeface="Calibri"/>
                <a:cs typeface="Calibri"/>
              </a:rPr>
              <a:t>bytes</a:t>
            </a:r>
            <a:r>
              <a:rPr sz="1900" b="1" spc="45" dirty="0">
                <a:latin typeface="Calibri"/>
                <a:cs typeface="Calibri"/>
              </a:rPr>
              <a:t> </a:t>
            </a:r>
            <a:r>
              <a:rPr sz="1900" b="1" dirty="0">
                <a:latin typeface="Calibri"/>
                <a:cs typeface="Calibri"/>
              </a:rPr>
              <a:t>moved,</a:t>
            </a:r>
            <a:r>
              <a:rPr sz="1900" b="1" spc="40" dirty="0">
                <a:latin typeface="Calibri"/>
                <a:cs typeface="Calibri"/>
              </a:rPr>
              <a:t> </a:t>
            </a:r>
            <a:r>
              <a:rPr sz="1900" b="1" dirty="0">
                <a:latin typeface="Calibri"/>
                <a:cs typeface="Calibri"/>
              </a:rPr>
              <a:t>rather</a:t>
            </a:r>
            <a:r>
              <a:rPr sz="1900" b="1" spc="35" dirty="0">
                <a:latin typeface="Calibri"/>
                <a:cs typeface="Calibri"/>
              </a:rPr>
              <a:t> </a:t>
            </a:r>
            <a:r>
              <a:rPr sz="1900" b="1" dirty="0">
                <a:latin typeface="Calibri"/>
                <a:cs typeface="Calibri"/>
              </a:rPr>
              <a:t>than</a:t>
            </a:r>
            <a:r>
              <a:rPr sz="1900" b="1" spc="45" dirty="0">
                <a:latin typeface="Calibri"/>
                <a:cs typeface="Calibri"/>
              </a:rPr>
              <a:t> </a:t>
            </a:r>
            <a:r>
              <a:rPr sz="1900" b="1" dirty="0">
                <a:latin typeface="Calibri"/>
                <a:cs typeface="Calibri"/>
              </a:rPr>
              <a:t>one</a:t>
            </a:r>
            <a:r>
              <a:rPr sz="1900" b="1" spc="40" dirty="0">
                <a:latin typeface="Calibri"/>
                <a:cs typeface="Calibri"/>
              </a:rPr>
              <a:t> </a:t>
            </a:r>
            <a:r>
              <a:rPr sz="1900" b="1" dirty="0">
                <a:latin typeface="Calibri"/>
                <a:cs typeface="Calibri"/>
              </a:rPr>
              <a:t>interrupt</a:t>
            </a:r>
            <a:r>
              <a:rPr sz="1900" b="1" spc="40" dirty="0">
                <a:latin typeface="Calibri"/>
                <a:cs typeface="Calibri"/>
              </a:rPr>
              <a:t> </a:t>
            </a:r>
            <a:r>
              <a:rPr sz="1900" b="1" dirty="0">
                <a:latin typeface="Calibri"/>
                <a:cs typeface="Calibri"/>
              </a:rPr>
              <a:t>per</a:t>
            </a:r>
            <a:r>
              <a:rPr sz="1900" b="1" spc="40" dirty="0">
                <a:latin typeface="Calibri"/>
                <a:cs typeface="Calibri"/>
              </a:rPr>
              <a:t> </a:t>
            </a:r>
            <a:r>
              <a:rPr sz="1900" b="1" spc="-20" dirty="0">
                <a:latin typeface="Calibri"/>
                <a:cs typeface="Calibri"/>
              </a:rPr>
              <a:t>byte</a:t>
            </a:r>
            <a:endParaRPr sz="1900">
              <a:latin typeface="Calibri"/>
              <a:cs typeface="Calibri"/>
            </a:endParaRPr>
          </a:p>
          <a:p>
            <a:pPr>
              <a:lnSpc>
                <a:spcPct val="100000"/>
              </a:lnSpc>
              <a:spcBef>
                <a:spcPts val="15"/>
              </a:spcBef>
              <a:buClr>
                <a:srgbClr val="990000"/>
              </a:buClr>
              <a:buFont typeface="Wingdings 2"/>
              <a:buChar char=""/>
            </a:pPr>
            <a:endParaRPr sz="2700">
              <a:latin typeface="Calibri"/>
              <a:cs typeface="Calibri"/>
            </a:endParaRPr>
          </a:p>
          <a:p>
            <a:pPr marL="287020" marR="61594" indent="-274320">
              <a:lnSpc>
                <a:spcPct val="101099"/>
              </a:lnSpc>
              <a:buClr>
                <a:srgbClr val="990000"/>
              </a:buClr>
              <a:buSzPct val="63157"/>
              <a:buFont typeface="Wingdings 2"/>
              <a:buChar char=""/>
              <a:tabLst>
                <a:tab pos="287020" algn="l"/>
              </a:tabLst>
            </a:pPr>
            <a:r>
              <a:rPr sz="1900" b="1" dirty="0">
                <a:latin typeface="Calibri"/>
                <a:cs typeface="Calibri"/>
              </a:rPr>
              <a:t>Stealing</a:t>
            </a:r>
            <a:r>
              <a:rPr sz="1900" b="1" spc="25" dirty="0">
                <a:latin typeface="Calibri"/>
                <a:cs typeface="Calibri"/>
              </a:rPr>
              <a:t> </a:t>
            </a:r>
            <a:r>
              <a:rPr sz="1900" b="1" dirty="0">
                <a:latin typeface="Calibri"/>
                <a:cs typeface="Calibri"/>
              </a:rPr>
              <a:t>a</a:t>
            </a:r>
            <a:r>
              <a:rPr sz="1900" b="1" spc="35" dirty="0">
                <a:latin typeface="Calibri"/>
                <a:cs typeface="Calibri"/>
              </a:rPr>
              <a:t> </a:t>
            </a:r>
            <a:r>
              <a:rPr sz="1900" b="1" dirty="0">
                <a:latin typeface="Calibri"/>
                <a:cs typeface="Calibri"/>
              </a:rPr>
              <a:t>cycle</a:t>
            </a:r>
            <a:r>
              <a:rPr sz="1900" b="1" spc="35" dirty="0">
                <a:latin typeface="Calibri"/>
                <a:cs typeface="Calibri"/>
              </a:rPr>
              <a:t> </a:t>
            </a:r>
            <a:r>
              <a:rPr sz="1900" b="1" dirty="0">
                <a:latin typeface="Calibri"/>
                <a:cs typeface="Calibri"/>
              </a:rPr>
              <a:t>from</a:t>
            </a:r>
            <a:r>
              <a:rPr sz="1900" b="1" spc="30" dirty="0">
                <a:latin typeface="Calibri"/>
                <a:cs typeface="Calibri"/>
              </a:rPr>
              <a:t> </a:t>
            </a:r>
            <a:r>
              <a:rPr sz="1900" b="1" dirty="0">
                <a:latin typeface="Calibri"/>
                <a:cs typeface="Calibri"/>
              </a:rPr>
              <a:t>the</a:t>
            </a:r>
            <a:r>
              <a:rPr sz="1900" b="1" spc="35" dirty="0">
                <a:latin typeface="Calibri"/>
                <a:cs typeface="Calibri"/>
              </a:rPr>
              <a:t> </a:t>
            </a:r>
            <a:r>
              <a:rPr sz="1900" b="1" dirty="0">
                <a:latin typeface="Calibri"/>
                <a:cs typeface="Calibri"/>
              </a:rPr>
              <a:t>bus</a:t>
            </a:r>
            <a:r>
              <a:rPr sz="1900" b="1" spc="35" dirty="0">
                <a:latin typeface="Calibri"/>
                <a:cs typeface="Calibri"/>
              </a:rPr>
              <a:t> </a:t>
            </a:r>
            <a:r>
              <a:rPr sz="1900" b="1" dirty="0">
                <a:latin typeface="Calibri"/>
                <a:cs typeface="Calibri"/>
              </a:rPr>
              <a:t>and</a:t>
            </a:r>
            <a:r>
              <a:rPr sz="1900" b="1" spc="30" dirty="0">
                <a:latin typeface="Calibri"/>
                <a:cs typeface="Calibri"/>
              </a:rPr>
              <a:t> </a:t>
            </a:r>
            <a:r>
              <a:rPr sz="1900" b="1" dirty="0">
                <a:latin typeface="Calibri"/>
                <a:cs typeface="Calibri"/>
              </a:rPr>
              <a:t>doing</a:t>
            </a:r>
            <a:r>
              <a:rPr sz="1900" b="1" spc="25" dirty="0">
                <a:latin typeface="Calibri"/>
                <a:cs typeface="Calibri"/>
              </a:rPr>
              <a:t> </a:t>
            </a:r>
            <a:r>
              <a:rPr sz="1900" b="1" dirty="0">
                <a:latin typeface="Calibri"/>
                <a:cs typeface="Calibri"/>
              </a:rPr>
              <a:t>the</a:t>
            </a:r>
            <a:r>
              <a:rPr sz="1900" b="1" spc="35" dirty="0">
                <a:latin typeface="Calibri"/>
                <a:cs typeface="Calibri"/>
              </a:rPr>
              <a:t> </a:t>
            </a:r>
            <a:r>
              <a:rPr sz="1900" b="1" dirty="0">
                <a:latin typeface="Calibri"/>
                <a:cs typeface="Calibri"/>
              </a:rPr>
              <a:t>transfer</a:t>
            </a:r>
            <a:r>
              <a:rPr sz="1900" b="1" spc="25" dirty="0">
                <a:latin typeface="Calibri"/>
                <a:cs typeface="Calibri"/>
              </a:rPr>
              <a:t> </a:t>
            </a:r>
            <a:r>
              <a:rPr sz="1900" b="1" dirty="0">
                <a:latin typeface="Calibri"/>
                <a:cs typeface="Calibri"/>
              </a:rPr>
              <a:t>is</a:t>
            </a:r>
            <a:r>
              <a:rPr sz="1900" b="1" spc="30" dirty="0">
                <a:latin typeface="Calibri"/>
                <a:cs typeface="Calibri"/>
              </a:rPr>
              <a:t> </a:t>
            </a:r>
            <a:r>
              <a:rPr sz="1900" b="1" dirty="0">
                <a:latin typeface="Calibri"/>
                <a:cs typeface="Calibri"/>
              </a:rPr>
              <a:t>faster</a:t>
            </a:r>
            <a:r>
              <a:rPr sz="1900" b="1" spc="25" dirty="0">
                <a:latin typeface="Calibri"/>
                <a:cs typeface="Calibri"/>
              </a:rPr>
              <a:t> </a:t>
            </a:r>
            <a:r>
              <a:rPr sz="1900" b="1" dirty="0">
                <a:latin typeface="Calibri"/>
                <a:cs typeface="Calibri"/>
              </a:rPr>
              <a:t>than</a:t>
            </a:r>
            <a:r>
              <a:rPr sz="1900" b="1" spc="30" dirty="0">
                <a:latin typeface="Calibri"/>
                <a:cs typeface="Calibri"/>
              </a:rPr>
              <a:t> </a:t>
            </a:r>
            <a:r>
              <a:rPr sz="1900" b="1" dirty="0">
                <a:latin typeface="Calibri"/>
                <a:cs typeface="Calibri"/>
              </a:rPr>
              <a:t>doing</a:t>
            </a:r>
            <a:r>
              <a:rPr sz="1900" b="1" spc="30" dirty="0">
                <a:latin typeface="Calibri"/>
                <a:cs typeface="Calibri"/>
              </a:rPr>
              <a:t> </a:t>
            </a:r>
            <a:r>
              <a:rPr sz="1900" b="1" spc="-50" dirty="0">
                <a:latin typeface="Calibri"/>
                <a:cs typeface="Calibri"/>
              </a:rPr>
              <a:t>a </a:t>
            </a:r>
            <a:r>
              <a:rPr sz="1900" b="1" dirty="0">
                <a:latin typeface="Calibri"/>
                <a:cs typeface="Calibri"/>
              </a:rPr>
              <a:t>single</a:t>
            </a:r>
            <a:r>
              <a:rPr sz="1900" b="1" spc="35" dirty="0">
                <a:latin typeface="Calibri"/>
                <a:cs typeface="Calibri"/>
              </a:rPr>
              <a:t> </a:t>
            </a:r>
            <a:r>
              <a:rPr sz="1900" b="1" dirty="0">
                <a:latin typeface="Calibri"/>
                <a:cs typeface="Calibri"/>
              </a:rPr>
              <a:t>move</a:t>
            </a:r>
            <a:r>
              <a:rPr sz="1900" b="1" spc="35" dirty="0">
                <a:latin typeface="Calibri"/>
                <a:cs typeface="Calibri"/>
              </a:rPr>
              <a:t> </a:t>
            </a:r>
            <a:r>
              <a:rPr sz="1900" b="1" spc="-10" dirty="0">
                <a:latin typeface="Calibri"/>
                <a:cs typeface="Calibri"/>
              </a:rPr>
              <a:t>instruction</a:t>
            </a:r>
            <a:endParaRPr sz="1900">
              <a:latin typeface="Calibri"/>
              <a:cs typeface="Calibri"/>
            </a:endParaRPr>
          </a:p>
          <a:p>
            <a:pPr marL="605790" lvl="1" indent="-227965">
              <a:lnSpc>
                <a:spcPct val="100000"/>
              </a:lnSpc>
              <a:spcBef>
                <a:spcPts val="420"/>
              </a:spcBef>
              <a:buClr>
                <a:srgbClr val="990000"/>
              </a:buClr>
              <a:buSzPct val="112500"/>
              <a:buFont typeface="Arial"/>
              <a:buChar char="■"/>
              <a:tabLst>
                <a:tab pos="605790" algn="l"/>
              </a:tabLst>
            </a:pPr>
            <a:r>
              <a:rPr sz="1600" dirty="0">
                <a:latin typeface="Calibri"/>
                <a:cs typeface="Calibri"/>
              </a:rPr>
              <a:t>Each</a:t>
            </a:r>
            <a:r>
              <a:rPr sz="1600" spc="-15" dirty="0">
                <a:latin typeface="Calibri"/>
                <a:cs typeface="Calibri"/>
              </a:rPr>
              <a:t> </a:t>
            </a:r>
            <a:r>
              <a:rPr sz="1600" dirty="0">
                <a:latin typeface="Calibri"/>
                <a:cs typeface="Calibri"/>
              </a:rPr>
              <a:t>byte</a:t>
            </a:r>
            <a:r>
              <a:rPr sz="1600" spc="-5" dirty="0">
                <a:latin typeface="Calibri"/>
                <a:cs typeface="Calibri"/>
              </a:rPr>
              <a:t> </a:t>
            </a:r>
            <a:r>
              <a:rPr sz="1600" dirty="0">
                <a:latin typeface="Calibri"/>
                <a:cs typeface="Calibri"/>
              </a:rPr>
              <a:t>potentially</a:t>
            </a:r>
            <a:r>
              <a:rPr sz="1600" spc="-20" dirty="0">
                <a:latin typeface="Calibri"/>
                <a:cs typeface="Calibri"/>
              </a:rPr>
              <a:t> </a:t>
            </a:r>
            <a:r>
              <a:rPr sz="1600" dirty="0">
                <a:latin typeface="Calibri"/>
                <a:cs typeface="Calibri"/>
              </a:rPr>
              <a:t>goes</a:t>
            </a:r>
            <a:r>
              <a:rPr sz="1600" spc="-5" dirty="0">
                <a:latin typeface="Calibri"/>
                <a:cs typeface="Calibri"/>
              </a:rPr>
              <a:t> </a:t>
            </a:r>
            <a:r>
              <a:rPr sz="1600" dirty="0">
                <a:latin typeface="Calibri"/>
                <a:cs typeface="Calibri"/>
              </a:rPr>
              <a:t>over</a:t>
            </a:r>
            <a:r>
              <a:rPr sz="1600" spc="-5" dirty="0">
                <a:latin typeface="Calibri"/>
                <a:cs typeface="Calibri"/>
              </a:rPr>
              <a:t> </a:t>
            </a:r>
            <a:r>
              <a:rPr sz="1600" dirty="0">
                <a:latin typeface="Calibri"/>
                <a:cs typeface="Calibri"/>
              </a:rPr>
              <a:t>the</a:t>
            </a:r>
            <a:r>
              <a:rPr sz="1600" spc="-10" dirty="0">
                <a:latin typeface="Calibri"/>
                <a:cs typeface="Calibri"/>
              </a:rPr>
              <a:t> </a:t>
            </a:r>
            <a:r>
              <a:rPr sz="1600" dirty="0">
                <a:latin typeface="Calibri"/>
                <a:cs typeface="Calibri"/>
              </a:rPr>
              <a:t>bus</a:t>
            </a:r>
            <a:r>
              <a:rPr sz="1600" spc="-5" dirty="0">
                <a:latin typeface="Calibri"/>
                <a:cs typeface="Calibri"/>
              </a:rPr>
              <a:t> </a:t>
            </a:r>
            <a:r>
              <a:rPr sz="1600" dirty="0">
                <a:latin typeface="Calibri"/>
                <a:cs typeface="Calibri"/>
              </a:rPr>
              <a:t>fewer</a:t>
            </a:r>
            <a:r>
              <a:rPr sz="1600" spc="-5" dirty="0">
                <a:latin typeface="Calibri"/>
                <a:cs typeface="Calibri"/>
              </a:rPr>
              <a:t> </a:t>
            </a:r>
            <a:r>
              <a:rPr sz="1600" spc="-10" dirty="0">
                <a:latin typeface="Calibri"/>
                <a:cs typeface="Calibri"/>
              </a:rPr>
              <a:t>times</a:t>
            </a:r>
            <a:endParaRPr sz="1600">
              <a:latin typeface="Calibri"/>
              <a:cs typeface="Calibri"/>
            </a:endParaRPr>
          </a:p>
          <a:p>
            <a:pPr marL="605790" lvl="1" indent="-227965">
              <a:lnSpc>
                <a:spcPct val="100000"/>
              </a:lnSpc>
              <a:spcBef>
                <a:spcPts val="480"/>
              </a:spcBef>
              <a:buClr>
                <a:srgbClr val="990000"/>
              </a:buClr>
              <a:buSzPct val="112500"/>
              <a:buFont typeface="Arial"/>
              <a:buChar char="■"/>
              <a:tabLst>
                <a:tab pos="605790" algn="l"/>
              </a:tabLst>
            </a:pPr>
            <a:r>
              <a:rPr sz="1600" dirty="0">
                <a:latin typeface="Calibri"/>
                <a:cs typeface="Calibri"/>
              </a:rPr>
              <a:t>Used</a:t>
            </a:r>
            <a:r>
              <a:rPr sz="1600" spc="-15" dirty="0">
                <a:latin typeface="Calibri"/>
                <a:cs typeface="Calibri"/>
              </a:rPr>
              <a:t> </a:t>
            </a:r>
            <a:r>
              <a:rPr sz="1600" dirty="0">
                <a:latin typeface="Calibri"/>
                <a:cs typeface="Calibri"/>
              </a:rPr>
              <a:t>for high</a:t>
            </a:r>
            <a:r>
              <a:rPr sz="1600" spc="-5" dirty="0">
                <a:latin typeface="Calibri"/>
                <a:cs typeface="Calibri"/>
              </a:rPr>
              <a:t> </a:t>
            </a:r>
            <a:r>
              <a:rPr sz="1600" dirty="0">
                <a:latin typeface="Calibri"/>
                <a:cs typeface="Calibri"/>
              </a:rPr>
              <a:t>performance,</a:t>
            </a:r>
            <a:r>
              <a:rPr sz="1600" spc="-5" dirty="0">
                <a:latin typeface="Calibri"/>
                <a:cs typeface="Calibri"/>
              </a:rPr>
              <a:t> </a:t>
            </a:r>
            <a:r>
              <a:rPr sz="1600" spc="-10" dirty="0">
                <a:latin typeface="Calibri"/>
                <a:cs typeface="Calibri"/>
              </a:rPr>
              <a:t>block-</a:t>
            </a:r>
            <a:r>
              <a:rPr sz="1600" dirty="0">
                <a:latin typeface="Calibri"/>
                <a:cs typeface="Calibri"/>
              </a:rPr>
              <a:t>oriented</a:t>
            </a:r>
            <a:r>
              <a:rPr sz="1600" spc="-5" dirty="0">
                <a:latin typeface="Calibri"/>
                <a:cs typeface="Calibri"/>
              </a:rPr>
              <a:t> </a:t>
            </a:r>
            <a:r>
              <a:rPr sz="1600" dirty="0">
                <a:latin typeface="Calibri"/>
                <a:cs typeface="Calibri"/>
              </a:rPr>
              <a:t>devices: disks,</a:t>
            </a:r>
            <a:r>
              <a:rPr sz="1600" spc="-5" dirty="0">
                <a:latin typeface="Calibri"/>
                <a:cs typeface="Calibri"/>
              </a:rPr>
              <a:t> </a:t>
            </a:r>
            <a:r>
              <a:rPr sz="1600" dirty="0">
                <a:latin typeface="Calibri"/>
                <a:cs typeface="Calibri"/>
              </a:rPr>
              <a:t>tapes,</a:t>
            </a:r>
            <a:r>
              <a:rPr sz="1600" spc="-5" dirty="0">
                <a:latin typeface="Calibri"/>
                <a:cs typeface="Calibri"/>
              </a:rPr>
              <a:t> </a:t>
            </a:r>
            <a:r>
              <a:rPr sz="1600" dirty="0">
                <a:latin typeface="Calibri"/>
                <a:cs typeface="Calibri"/>
              </a:rPr>
              <a:t>networks, </a:t>
            </a:r>
            <a:r>
              <a:rPr sz="1600" spc="-20" dirty="0">
                <a:latin typeface="Calibri"/>
                <a:cs typeface="Calibri"/>
              </a:rPr>
              <a:t>etc.</a:t>
            </a:r>
            <a:endParaRPr sz="1600">
              <a:latin typeface="Calibri"/>
              <a:cs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B416F0-AB43-F8D3-818A-7CADE187461D}"/>
              </a:ext>
            </a:extLst>
          </p:cNvPr>
          <p:cNvSpPr txBox="1"/>
          <p:nvPr/>
        </p:nvSpPr>
        <p:spPr>
          <a:xfrm>
            <a:off x="2133600" y="381000"/>
            <a:ext cx="7010400" cy="707886"/>
          </a:xfrm>
          <a:prstGeom prst="rect">
            <a:avLst/>
          </a:prstGeom>
          <a:noFill/>
        </p:spPr>
        <p:txBody>
          <a:bodyPr wrap="square">
            <a:spAutoFit/>
          </a:bodyPr>
          <a:lstStyle/>
          <a:p>
            <a:r>
              <a:rPr lang="en-US" sz="4000" b="1" i="0" u="none" strike="noStrike" baseline="0" dirty="0">
                <a:solidFill>
                  <a:srgbClr val="2F2824"/>
                </a:solidFill>
                <a:latin typeface="Times New Roman" panose="02020603050405020304" pitchFamily="18" charset="0"/>
              </a:rPr>
              <a:t>DMA Channels, </a:t>
            </a:r>
            <a:r>
              <a:rPr lang="en-US" sz="4000" b="0" i="0" u="none" strike="noStrike" baseline="0" dirty="0">
                <a:solidFill>
                  <a:srgbClr val="454240"/>
                </a:solidFill>
                <a:latin typeface="Times New Roman" panose="02020603050405020304" pitchFamily="18" charset="0"/>
              </a:rPr>
              <a:t>STM32L4</a:t>
            </a:r>
            <a:endParaRPr lang="en-US" sz="4000" dirty="0"/>
          </a:p>
        </p:txBody>
      </p:sp>
      <p:sp>
        <p:nvSpPr>
          <p:cNvPr id="5" name="TextBox 4">
            <a:extLst>
              <a:ext uri="{FF2B5EF4-FFF2-40B4-BE49-F238E27FC236}">
                <a16:creationId xmlns:a16="http://schemas.microsoft.com/office/drawing/2014/main" id="{3BFBDE0D-0C26-4CC5-C785-2CDAB6F6EBF4}"/>
              </a:ext>
            </a:extLst>
          </p:cNvPr>
          <p:cNvSpPr txBox="1"/>
          <p:nvPr/>
        </p:nvSpPr>
        <p:spPr>
          <a:xfrm>
            <a:off x="152400" y="1456382"/>
            <a:ext cx="10134600" cy="3539430"/>
          </a:xfrm>
          <a:prstGeom prst="rect">
            <a:avLst/>
          </a:prstGeom>
          <a:noFill/>
        </p:spPr>
        <p:txBody>
          <a:bodyPr wrap="square">
            <a:spAutoFit/>
          </a:bodyPr>
          <a:lstStyle/>
          <a:p>
            <a:pPr marL="285750" indent="-285750" algn="l">
              <a:buFont typeface="Arial" panose="020B0604020202020204" pitchFamily="34" charset="0"/>
              <a:buChar char="•"/>
            </a:pPr>
            <a:r>
              <a:rPr lang="en-US" sz="3200" b="0" i="0" u="none" strike="noStrike" baseline="0" dirty="0">
                <a:solidFill>
                  <a:srgbClr val="454240"/>
                </a:solidFill>
                <a:latin typeface="Times New Roman" panose="02020603050405020304" pitchFamily="18" charset="0"/>
              </a:rPr>
              <a:t>STM32L4 has two DMA controllers, each</a:t>
            </a:r>
            <a:r>
              <a:rPr lang="en-US" sz="3200" dirty="0">
                <a:solidFill>
                  <a:srgbClr val="454240"/>
                </a:solidFill>
                <a:latin typeface="Times New Roman" panose="02020603050405020304" pitchFamily="18" charset="0"/>
              </a:rPr>
              <a:t> has </a:t>
            </a:r>
            <a:r>
              <a:rPr lang="en-US" sz="3200" b="0" i="0" u="none" strike="noStrike" baseline="0" dirty="0">
                <a:solidFill>
                  <a:srgbClr val="454240"/>
                </a:solidFill>
                <a:latin typeface="Times New Roman" panose="02020603050405020304" pitchFamily="18" charset="0"/>
              </a:rPr>
              <a:t>seven channels in each.</a:t>
            </a:r>
          </a:p>
          <a:p>
            <a:pPr algn="l"/>
            <a:endParaRPr lang="en-US" sz="3200" b="0" i="0" u="none" strike="noStrike" baseline="0" dirty="0">
              <a:solidFill>
                <a:srgbClr val="454240"/>
              </a:solidFill>
              <a:latin typeface="Times New Roman" panose="02020603050405020304" pitchFamily="18" charset="0"/>
            </a:endParaRPr>
          </a:p>
          <a:p>
            <a:pPr marL="285750" indent="-285750" algn="l">
              <a:buFont typeface="Arial" panose="020B0604020202020204" pitchFamily="34" charset="0"/>
              <a:buChar char="•"/>
            </a:pPr>
            <a:r>
              <a:rPr lang="en-US" sz="3200" b="0" i="0" u="none" strike="noStrike" baseline="0" dirty="0">
                <a:solidFill>
                  <a:srgbClr val="454240"/>
                </a:solidFill>
                <a:latin typeface="Times New Roman" panose="02020603050405020304" pitchFamily="18" charset="0"/>
              </a:rPr>
              <a:t> Each channel can perform DMA transfers independently. </a:t>
            </a:r>
          </a:p>
          <a:p>
            <a:pPr marL="285750" indent="-285750" algn="l">
              <a:buFont typeface="Arial" panose="020B0604020202020204" pitchFamily="34" charset="0"/>
              <a:buChar char="•"/>
            </a:pPr>
            <a:endParaRPr lang="en-US" sz="3200" b="0" i="0" u="none" strike="noStrike" baseline="0" dirty="0">
              <a:solidFill>
                <a:srgbClr val="454240"/>
              </a:solidFill>
              <a:latin typeface="Times New Roman" panose="02020603050405020304" pitchFamily="18" charset="0"/>
            </a:endParaRPr>
          </a:p>
          <a:p>
            <a:pPr marL="285750" indent="-285750" algn="l">
              <a:buFont typeface="Arial" panose="020B0604020202020204" pitchFamily="34" charset="0"/>
              <a:buChar char="•"/>
            </a:pPr>
            <a:r>
              <a:rPr lang="en-US" sz="3200" b="0" i="0" u="none" strike="noStrike" baseline="0" dirty="0">
                <a:solidFill>
                  <a:srgbClr val="454240"/>
                </a:solidFill>
                <a:latin typeface="Times New Roman" panose="02020603050405020304" pitchFamily="18" charset="0"/>
              </a:rPr>
              <a:t>Each channel has its own source, destination, transfer direction, transfer width, data amount</a:t>
            </a:r>
            <a:r>
              <a:rPr lang="en-US" sz="3200" b="0" i="0" u="none" strike="noStrike" baseline="0" dirty="0">
                <a:solidFill>
                  <a:srgbClr val="676665"/>
                </a:solidFill>
                <a:latin typeface="Times New Roman" panose="02020603050405020304" pitchFamily="18" charset="0"/>
              </a:rPr>
              <a:t>, </a:t>
            </a:r>
            <a:r>
              <a:rPr lang="en-US" sz="3200" b="0" i="0" u="none" strike="noStrike" baseline="0" dirty="0">
                <a:solidFill>
                  <a:srgbClr val="454240"/>
                </a:solidFill>
                <a:latin typeface="Times New Roman" panose="02020603050405020304" pitchFamily="18" charset="0"/>
              </a:rPr>
              <a:t>and trigger.</a:t>
            </a:r>
            <a:endParaRPr lang="en-US" sz="3200" dirty="0"/>
          </a:p>
        </p:txBody>
      </p:sp>
      <p:sp>
        <p:nvSpPr>
          <p:cNvPr id="7" name="TextBox 6">
            <a:extLst>
              <a:ext uri="{FF2B5EF4-FFF2-40B4-BE49-F238E27FC236}">
                <a16:creationId xmlns:a16="http://schemas.microsoft.com/office/drawing/2014/main" id="{22C3D922-79CE-C30C-773F-50BC465E83E3}"/>
              </a:ext>
            </a:extLst>
          </p:cNvPr>
          <p:cNvSpPr txBox="1"/>
          <p:nvPr/>
        </p:nvSpPr>
        <p:spPr>
          <a:xfrm>
            <a:off x="0" y="5205885"/>
            <a:ext cx="9144000" cy="1077218"/>
          </a:xfrm>
          <a:prstGeom prst="rect">
            <a:avLst/>
          </a:prstGeom>
          <a:noFill/>
        </p:spPr>
        <p:txBody>
          <a:bodyPr wrap="square">
            <a:spAutoFit/>
          </a:bodyPr>
          <a:lstStyle/>
          <a:p>
            <a:pPr marL="457200" indent="-457200" algn="l">
              <a:buFont typeface="Arial" panose="020B0604020202020204" pitchFamily="34" charset="0"/>
              <a:buChar char="•"/>
            </a:pPr>
            <a:r>
              <a:rPr lang="en-US" sz="3200" dirty="0">
                <a:solidFill>
                  <a:srgbClr val="454240"/>
                </a:solidFill>
                <a:latin typeface="Times New Roman" panose="02020603050405020304" pitchFamily="18" charset="0"/>
              </a:rPr>
              <a:t>If a DMA channel is enabled, it performs a DMA transfer automatically for each trigger received.</a:t>
            </a:r>
          </a:p>
        </p:txBody>
      </p:sp>
      <p:sp>
        <p:nvSpPr>
          <p:cNvPr id="9" name="TextBox 8">
            <a:extLst>
              <a:ext uri="{FF2B5EF4-FFF2-40B4-BE49-F238E27FC236}">
                <a16:creationId xmlns:a16="http://schemas.microsoft.com/office/drawing/2014/main" id="{1E34B0C6-0C41-D4CD-DCF7-286C17735D88}"/>
              </a:ext>
            </a:extLst>
          </p:cNvPr>
          <p:cNvSpPr txBox="1"/>
          <p:nvPr/>
        </p:nvSpPr>
        <p:spPr>
          <a:xfrm>
            <a:off x="36973" y="6527443"/>
            <a:ext cx="9363130" cy="1077218"/>
          </a:xfrm>
          <a:prstGeom prst="rect">
            <a:avLst/>
          </a:prstGeom>
          <a:noFill/>
        </p:spPr>
        <p:txBody>
          <a:bodyPr wrap="square">
            <a:spAutoFit/>
          </a:bodyPr>
          <a:lstStyle/>
          <a:p>
            <a:pPr marL="285750" indent="-285750" algn="l">
              <a:buFont typeface="Arial" panose="020B0604020202020204" pitchFamily="34" charset="0"/>
              <a:buChar char="•"/>
            </a:pPr>
            <a:r>
              <a:rPr lang="en-US" sz="3200" dirty="0">
                <a:solidFill>
                  <a:srgbClr val="454240"/>
                </a:solidFill>
                <a:latin typeface="Times New Roman" panose="02020603050405020304" pitchFamily="18" charset="0"/>
              </a:rPr>
              <a:t>N</a:t>
            </a:r>
            <a:r>
              <a:rPr lang="en-US" sz="3200" b="0" i="0" u="none" strike="noStrike" baseline="0" dirty="0">
                <a:solidFill>
                  <a:srgbClr val="454240"/>
                </a:solidFill>
                <a:latin typeface="Times New Roman" panose="02020603050405020304" pitchFamily="18" charset="0"/>
              </a:rPr>
              <a:t>ot all triggers are available for a channel at the same time.</a:t>
            </a:r>
            <a:endParaRPr lang="en-US" sz="3200" dirty="0"/>
          </a:p>
        </p:txBody>
      </p:sp>
    </p:spTree>
    <p:extLst>
      <p:ext uri="{BB962C8B-B14F-4D97-AF65-F5344CB8AC3E}">
        <p14:creationId xmlns:p14="http://schemas.microsoft.com/office/powerpoint/2010/main" val="34447806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0B1649-285A-701D-C12D-1C7AC94B126E}"/>
              </a:ext>
            </a:extLst>
          </p:cNvPr>
          <p:cNvPicPr>
            <a:picLocks noChangeAspect="1"/>
          </p:cNvPicPr>
          <p:nvPr/>
        </p:nvPicPr>
        <p:blipFill>
          <a:blip r:embed="rId2"/>
          <a:stretch>
            <a:fillRect/>
          </a:stretch>
        </p:blipFill>
        <p:spPr>
          <a:xfrm>
            <a:off x="152400" y="685800"/>
            <a:ext cx="9753600" cy="6934200"/>
          </a:xfrm>
          <a:prstGeom prst="rect">
            <a:avLst/>
          </a:prstGeom>
        </p:spPr>
      </p:pic>
      <p:sp>
        <p:nvSpPr>
          <p:cNvPr id="4" name="TextBox 3">
            <a:extLst>
              <a:ext uri="{FF2B5EF4-FFF2-40B4-BE49-F238E27FC236}">
                <a16:creationId xmlns:a16="http://schemas.microsoft.com/office/drawing/2014/main" id="{4D9D42A6-8733-7BE3-47B6-BCD8C4219EAA}"/>
              </a:ext>
            </a:extLst>
          </p:cNvPr>
          <p:cNvSpPr txBox="1"/>
          <p:nvPr/>
        </p:nvSpPr>
        <p:spPr>
          <a:xfrm>
            <a:off x="2057400" y="18486"/>
            <a:ext cx="7010400" cy="707886"/>
          </a:xfrm>
          <a:prstGeom prst="rect">
            <a:avLst/>
          </a:prstGeom>
          <a:noFill/>
        </p:spPr>
        <p:txBody>
          <a:bodyPr wrap="square">
            <a:spAutoFit/>
          </a:bodyPr>
          <a:lstStyle/>
          <a:p>
            <a:r>
              <a:rPr lang="en-US" sz="4000" b="1" i="0" u="none" strike="noStrike" baseline="0" dirty="0">
                <a:solidFill>
                  <a:srgbClr val="2F2824"/>
                </a:solidFill>
                <a:latin typeface="Times New Roman" panose="02020603050405020304" pitchFamily="18" charset="0"/>
              </a:rPr>
              <a:t>DMA Channels, </a:t>
            </a:r>
            <a:r>
              <a:rPr lang="en-US" sz="4000" b="0" i="0" u="none" strike="noStrike" baseline="0" dirty="0">
                <a:solidFill>
                  <a:srgbClr val="454240"/>
                </a:solidFill>
                <a:latin typeface="Times New Roman" panose="02020603050405020304" pitchFamily="18" charset="0"/>
              </a:rPr>
              <a:t>STM32L4</a:t>
            </a:r>
            <a:endParaRPr lang="en-US" sz="4000" dirty="0"/>
          </a:p>
        </p:txBody>
      </p:sp>
    </p:spTree>
    <p:extLst>
      <p:ext uri="{BB962C8B-B14F-4D97-AF65-F5344CB8AC3E}">
        <p14:creationId xmlns:p14="http://schemas.microsoft.com/office/powerpoint/2010/main" val="13144392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0AA343-31A3-C385-0D50-85379B164766}"/>
              </a:ext>
            </a:extLst>
          </p:cNvPr>
          <p:cNvSpPr txBox="1"/>
          <p:nvPr/>
        </p:nvSpPr>
        <p:spPr>
          <a:xfrm>
            <a:off x="228600" y="1905000"/>
            <a:ext cx="9525000" cy="1815882"/>
          </a:xfrm>
          <a:prstGeom prst="rect">
            <a:avLst/>
          </a:prstGeom>
          <a:noFill/>
        </p:spPr>
        <p:txBody>
          <a:bodyPr wrap="square">
            <a:spAutoFit/>
          </a:bodyPr>
          <a:lstStyle/>
          <a:p>
            <a:pPr algn="l"/>
            <a:r>
              <a:rPr lang="en-US" sz="2800" b="0" i="0" u="none" strike="noStrike" baseline="0" dirty="0">
                <a:solidFill>
                  <a:srgbClr val="3D3B38"/>
                </a:solidFill>
                <a:latin typeface="Times New Roman" panose="02020603050405020304" pitchFamily="18" charset="0"/>
              </a:rPr>
              <a:t>Each channel has a software priority and a hardware priority. When multiple channels are active, the DMA controller use</a:t>
            </a:r>
            <a:r>
              <a:rPr lang="en-US" sz="2800" b="0" i="0" u="none" strike="noStrike" baseline="0" dirty="0">
                <a:solidFill>
                  <a:srgbClr val="5B5957"/>
                </a:solidFill>
                <a:latin typeface="Times New Roman" panose="02020603050405020304" pitchFamily="18" charset="0"/>
              </a:rPr>
              <a:t>s </a:t>
            </a:r>
            <a:r>
              <a:rPr lang="en-US" sz="2800" b="0" i="0" u="none" strike="noStrike" baseline="0" dirty="0">
                <a:solidFill>
                  <a:srgbClr val="3D3B38"/>
                </a:solidFill>
                <a:latin typeface="Times New Roman" panose="02020603050405020304" pitchFamily="18" charset="0"/>
              </a:rPr>
              <a:t>the priorit</a:t>
            </a:r>
            <a:r>
              <a:rPr lang="en-US" sz="2800" b="0" i="0" u="none" strike="noStrike" baseline="0" dirty="0">
                <a:solidFill>
                  <a:srgbClr val="5B5957"/>
                </a:solidFill>
                <a:latin typeface="Times New Roman" panose="02020603050405020304" pitchFamily="18" charset="0"/>
              </a:rPr>
              <a:t>y </a:t>
            </a:r>
            <a:r>
              <a:rPr lang="en-US" sz="2800" b="0" i="0" u="none" strike="noStrike" baseline="0" dirty="0">
                <a:solidFill>
                  <a:srgbClr val="3D3B38"/>
                </a:solidFill>
                <a:latin typeface="Times New Roman" panose="02020603050405020304" pitchFamily="18" charset="0"/>
              </a:rPr>
              <a:t>level to determine the order of bus access when a bus resource conflict occurs.</a:t>
            </a:r>
            <a:endParaRPr lang="en-US" sz="2800" dirty="0"/>
          </a:p>
        </p:txBody>
      </p:sp>
    </p:spTree>
    <p:extLst>
      <p:ext uri="{BB962C8B-B14F-4D97-AF65-F5344CB8AC3E}">
        <p14:creationId xmlns:p14="http://schemas.microsoft.com/office/powerpoint/2010/main" val="2278617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A4E02AB-8A84-437C-44D0-E72C6C29F9C3}"/>
              </a:ext>
            </a:extLst>
          </p:cNvPr>
          <p:cNvSpPr txBox="1"/>
          <p:nvPr/>
        </p:nvSpPr>
        <p:spPr>
          <a:xfrm>
            <a:off x="0" y="1447800"/>
            <a:ext cx="9951089" cy="5262979"/>
          </a:xfrm>
          <a:prstGeom prst="rect">
            <a:avLst/>
          </a:prstGeom>
          <a:noFill/>
        </p:spPr>
        <p:txBody>
          <a:bodyPr wrap="square">
            <a:spAutoFit/>
          </a:bodyPr>
          <a:lstStyle/>
          <a:p>
            <a:pPr marL="457200" indent="-457200" algn="l">
              <a:buFont typeface="Arial" panose="020B0604020202020204" pitchFamily="34" charset="0"/>
              <a:buChar char="•"/>
            </a:pPr>
            <a:r>
              <a:rPr lang="en-US" sz="2800" dirty="0">
                <a:solidFill>
                  <a:srgbClr val="3D3B38"/>
                </a:solidFill>
                <a:latin typeface="Times New Roman" panose="02020603050405020304" pitchFamily="18" charset="0"/>
              </a:rPr>
              <a:t>Software priority. Programs can configure the software priority of each channel. When multiple channels are used, software should give a high priority to a channel that requires a high bandwidth, to achieve continuous data transfers and provide sustained data rates. There are four levels of priority, including very high (0b11), high (0b10), medium (0b01), and low (0b00).</a:t>
            </a:r>
          </a:p>
          <a:p>
            <a:pPr marL="457200" indent="-457200" algn="l">
              <a:buFont typeface="Arial" panose="020B0604020202020204" pitchFamily="34" charset="0"/>
              <a:buChar char="•"/>
            </a:pPr>
            <a:endParaRPr lang="en-US" sz="2800" dirty="0">
              <a:solidFill>
                <a:srgbClr val="3D3B38"/>
              </a:solidFill>
              <a:latin typeface="Times New Roman" panose="02020603050405020304" pitchFamily="18" charset="0"/>
            </a:endParaRPr>
          </a:p>
          <a:p>
            <a:pPr marL="457200" indent="-457200" algn="l">
              <a:buFont typeface="Arial" panose="020B0604020202020204" pitchFamily="34" charset="0"/>
              <a:buChar char="•"/>
            </a:pPr>
            <a:r>
              <a:rPr lang="en-US" sz="2800" dirty="0">
                <a:solidFill>
                  <a:srgbClr val="3D3B38"/>
                </a:solidFill>
                <a:latin typeface="Times New Roman" panose="02020603050405020304" pitchFamily="18" charset="0"/>
              </a:rPr>
              <a:t>Hardware priority. On STM32L4 processors, channel 1 has the highest hardware priority, and channel 7 has the lowest. Users cannot change the hardware priority of OMA channels. When multiple channels have the same software priority, the DMA engine uses their hardware priority to arbitrate the bus accesses.</a:t>
            </a:r>
          </a:p>
        </p:txBody>
      </p:sp>
      <p:sp>
        <p:nvSpPr>
          <p:cNvPr id="3" name="TextBox 2">
            <a:extLst>
              <a:ext uri="{FF2B5EF4-FFF2-40B4-BE49-F238E27FC236}">
                <a16:creationId xmlns:a16="http://schemas.microsoft.com/office/drawing/2014/main" id="{8BBC8D48-D614-6677-EE2A-CF107B0D6749}"/>
              </a:ext>
            </a:extLst>
          </p:cNvPr>
          <p:cNvSpPr txBox="1"/>
          <p:nvPr/>
        </p:nvSpPr>
        <p:spPr>
          <a:xfrm>
            <a:off x="1524000" y="228600"/>
            <a:ext cx="5540506" cy="707886"/>
          </a:xfrm>
          <a:prstGeom prst="rect">
            <a:avLst/>
          </a:prstGeom>
          <a:noFill/>
        </p:spPr>
        <p:txBody>
          <a:bodyPr wrap="square">
            <a:spAutoFit/>
          </a:bodyPr>
          <a:lstStyle/>
          <a:p>
            <a:r>
              <a:rPr lang="en-US" sz="4000" b="1" i="0" u="none" strike="noStrike" baseline="0" dirty="0">
                <a:solidFill>
                  <a:srgbClr val="2F2824"/>
                </a:solidFill>
                <a:latin typeface="Times New Roman" panose="02020603050405020304" pitchFamily="18" charset="0"/>
              </a:rPr>
              <a:t>DMA Channels</a:t>
            </a:r>
            <a:endParaRPr lang="en-US" sz="4000" dirty="0"/>
          </a:p>
        </p:txBody>
      </p:sp>
    </p:spTree>
    <p:extLst>
      <p:ext uri="{BB962C8B-B14F-4D97-AF65-F5344CB8AC3E}">
        <p14:creationId xmlns:p14="http://schemas.microsoft.com/office/powerpoint/2010/main" val="38371600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93659" y="1536191"/>
            <a:ext cx="1474470" cy="467359"/>
          </a:xfrm>
          <a:prstGeom prst="rect">
            <a:avLst/>
          </a:prstGeom>
        </p:spPr>
        <p:txBody>
          <a:bodyPr vert="horz" wrap="square" lIns="0" tIns="12700" rIns="0" bIns="0" rtlCol="0">
            <a:spAutoFit/>
          </a:bodyPr>
          <a:lstStyle/>
          <a:p>
            <a:pPr marL="12700">
              <a:lnSpc>
                <a:spcPct val="100000"/>
              </a:lnSpc>
              <a:spcBef>
                <a:spcPts val="100"/>
              </a:spcBef>
            </a:pPr>
            <a:r>
              <a:rPr spc="-10" dirty="0"/>
              <a:t>Summary</a:t>
            </a:r>
          </a:p>
        </p:txBody>
      </p:sp>
      <p:sp>
        <p:nvSpPr>
          <p:cNvPr id="4" name="object 4"/>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fld id="{81D60167-4931-47E6-BA6A-407CBD079E47}" type="slidenum">
              <a:rPr spc="-25" dirty="0"/>
              <a:t>26</a:t>
            </a:fld>
            <a:endParaRPr spc="-25" dirty="0"/>
          </a:p>
        </p:txBody>
      </p:sp>
      <p:sp>
        <p:nvSpPr>
          <p:cNvPr id="3" name="object 3"/>
          <p:cNvSpPr txBox="1"/>
          <p:nvPr/>
        </p:nvSpPr>
        <p:spPr>
          <a:xfrm>
            <a:off x="636173" y="2242311"/>
            <a:ext cx="6679027" cy="2721258"/>
          </a:xfrm>
          <a:prstGeom prst="rect">
            <a:avLst/>
          </a:prstGeom>
        </p:spPr>
        <p:txBody>
          <a:bodyPr vert="horz" wrap="square" lIns="0" tIns="12700" rIns="0" bIns="0" rtlCol="0">
            <a:spAutoFit/>
          </a:bodyPr>
          <a:lstStyle/>
          <a:p>
            <a:pPr marL="286385" indent="-273685">
              <a:lnSpc>
                <a:spcPct val="100000"/>
              </a:lnSpc>
              <a:spcBef>
                <a:spcPts val="100"/>
              </a:spcBef>
              <a:buClr>
                <a:srgbClr val="990000"/>
              </a:buClr>
              <a:buSzPct val="63157"/>
              <a:buFont typeface="Wingdings 2"/>
              <a:buChar char=""/>
              <a:tabLst>
                <a:tab pos="286385" algn="l"/>
              </a:tabLst>
            </a:pPr>
            <a:r>
              <a:rPr lang="en-US" sz="4400" b="1" dirty="0">
                <a:latin typeface="Calibri"/>
                <a:cs typeface="Calibri"/>
              </a:rPr>
              <a:t>Programmed IO</a:t>
            </a:r>
            <a:endParaRPr sz="4400" dirty="0">
              <a:latin typeface="Calibri"/>
              <a:cs typeface="Calibri"/>
            </a:endParaRPr>
          </a:p>
          <a:p>
            <a:pPr marL="286385" indent="-273685">
              <a:lnSpc>
                <a:spcPct val="100000"/>
              </a:lnSpc>
              <a:buClr>
                <a:srgbClr val="990000"/>
              </a:buClr>
              <a:buSzPct val="63157"/>
              <a:buFont typeface="Wingdings 2"/>
              <a:buChar char=""/>
              <a:tabLst>
                <a:tab pos="286385" algn="l"/>
              </a:tabLst>
            </a:pPr>
            <a:r>
              <a:rPr lang="en-US" sz="4400" b="1" spc="-10" dirty="0">
                <a:latin typeface="Calibri"/>
                <a:cs typeface="Calibri"/>
              </a:rPr>
              <a:t>Interrupt Driven IO</a:t>
            </a:r>
          </a:p>
          <a:p>
            <a:pPr marL="286385" indent="-273685">
              <a:lnSpc>
                <a:spcPct val="100000"/>
              </a:lnSpc>
              <a:buClr>
                <a:srgbClr val="990000"/>
              </a:buClr>
              <a:buSzPct val="63157"/>
              <a:buFont typeface="Wingdings 2"/>
              <a:buChar char=""/>
              <a:tabLst>
                <a:tab pos="286385" algn="l"/>
              </a:tabLst>
            </a:pPr>
            <a:r>
              <a:rPr lang="en-US" sz="4400" b="1" spc="-10" dirty="0">
                <a:latin typeface="Calibri"/>
                <a:cs typeface="Calibri"/>
              </a:rPr>
              <a:t>DMA</a:t>
            </a:r>
            <a:endParaRPr sz="4400" dirty="0">
              <a:latin typeface="Calibri"/>
              <a:cs typeface="Calibri"/>
            </a:endParaRPr>
          </a:p>
          <a:p>
            <a:pPr>
              <a:lnSpc>
                <a:spcPct val="100000"/>
              </a:lnSpc>
              <a:spcBef>
                <a:spcPts val="20"/>
              </a:spcBef>
              <a:buClr>
                <a:srgbClr val="990000"/>
              </a:buClr>
              <a:buFont typeface="Wingdings 2"/>
              <a:buChar char=""/>
            </a:pPr>
            <a:endParaRPr sz="4400" dirty="0">
              <a:latin typeface="Calibri"/>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1167" y="304800"/>
            <a:ext cx="6904990" cy="421639"/>
          </a:xfrm>
          <a:prstGeom prst="rect">
            <a:avLst/>
          </a:prstGeom>
        </p:spPr>
        <p:txBody>
          <a:bodyPr vert="horz" wrap="square" lIns="0" tIns="12700" rIns="0" bIns="0" rtlCol="0">
            <a:spAutoFit/>
          </a:bodyPr>
          <a:lstStyle/>
          <a:p>
            <a:pPr marL="12700">
              <a:lnSpc>
                <a:spcPct val="100000"/>
              </a:lnSpc>
              <a:spcBef>
                <a:spcPts val="100"/>
              </a:spcBef>
            </a:pPr>
            <a:r>
              <a:rPr dirty="0"/>
              <a:t>Programmed</a:t>
            </a:r>
            <a:r>
              <a:rPr spc="-155" dirty="0"/>
              <a:t> </a:t>
            </a:r>
            <a:r>
              <a:rPr spc="-25" dirty="0"/>
              <a:t>I/O</a:t>
            </a:r>
          </a:p>
        </p:txBody>
      </p:sp>
      <p:sp>
        <p:nvSpPr>
          <p:cNvPr id="3" name="object 3"/>
          <p:cNvSpPr txBox="1"/>
          <p:nvPr/>
        </p:nvSpPr>
        <p:spPr>
          <a:xfrm>
            <a:off x="528541" y="1527732"/>
            <a:ext cx="8970835" cy="2162130"/>
          </a:xfrm>
          <a:prstGeom prst="rect">
            <a:avLst/>
          </a:prstGeom>
        </p:spPr>
        <p:txBody>
          <a:bodyPr vert="horz" wrap="square" lIns="0" tIns="55880" rIns="0" bIns="0" rtlCol="0">
            <a:spAutoFit/>
          </a:bodyPr>
          <a:lstStyle/>
          <a:p>
            <a:pPr marL="286385" indent="-273685">
              <a:lnSpc>
                <a:spcPct val="100000"/>
              </a:lnSpc>
              <a:spcBef>
                <a:spcPts val="440"/>
              </a:spcBef>
              <a:buClr>
                <a:srgbClr val="990000"/>
              </a:buClr>
              <a:buSzPct val="59090"/>
              <a:buFont typeface="Wingdings 2"/>
              <a:buChar char=""/>
              <a:tabLst>
                <a:tab pos="286385" algn="l"/>
              </a:tabLst>
            </a:pPr>
            <a:r>
              <a:rPr sz="2800" b="1" dirty="0">
                <a:latin typeface="Calibri"/>
                <a:cs typeface="Calibri"/>
              </a:rPr>
              <a:t>Our</a:t>
            </a:r>
            <a:r>
              <a:rPr sz="2800" b="1" spc="110" dirty="0">
                <a:latin typeface="Calibri"/>
                <a:cs typeface="Calibri"/>
              </a:rPr>
              <a:t> </a:t>
            </a:r>
            <a:r>
              <a:rPr sz="2800" b="1" dirty="0">
                <a:latin typeface="Calibri"/>
                <a:cs typeface="Calibri"/>
              </a:rPr>
              <a:t>examples</a:t>
            </a:r>
            <a:r>
              <a:rPr sz="2800" b="1" spc="114" dirty="0">
                <a:latin typeface="Calibri"/>
                <a:cs typeface="Calibri"/>
              </a:rPr>
              <a:t> </a:t>
            </a:r>
            <a:r>
              <a:rPr sz="2800" b="1" dirty="0">
                <a:latin typeface="Calibri"/>
                <a:cs typeface="Calibri"/>
              </a:rPr>
              <a:t>used</a:t>
            </a:r>
            <a:r>
              <a:rPr sz="2800" b="1" spc="125" dirty="0">
                <a:latin typeface="Calibri"/>
                <a:cs typeface="Calibri"/>
              </a:rPr>
              <a:t> </a:t>
            </a:r>
            <a:r>
              <a:rPr sz="2800" b="1" dirty="0">
                <a:solidFill>
                  <a:srgbClr val="990000"/>
                </a:solidFill>
                <a:latin typeface="Calibri"/>
                <a:cs typeface="Calibri"/>
              </a:rPr>
              <a:t>programmed</a:t>
            </a:r>
            <a:r>
              <a:rPr sz="2800" b="1" spc="130" dirty="0">
                <a:solidFill>
                  <a:srgbClr val="990000"/>
                </a:solidFill>
                <a:latin typeface="Calibri"/>
                <a:cs typeface="Calibri"/>
              </a:rPr>
              <a:t> </a:t>
            </a:r>
            <a:r>
              <a:rPr sz="2800" b="1" spc="-25" dirty="0">
                <a:solidFill>
                  <a:srgbClr val="990000"/>
                </a:solidFill>
                <a:latin typeface="Calibri"/>
                <a:cs typeface="Calibri"/>
              </a:rPr>
              <a:t>I/O</a:t>
            </a:r>
            <a:endParaRPr sz="2800" dirty="0">
              <a:latin typeface="Calibri"/>
              <a:cs typeface="Calibri"/>
            </a:endParaRPr>
          </a:p>
          <a:p>
            <a:pPr marL="606425" marR="5080" lvl="1" indent="-228600">
              <a:lnSpc>
                <a:spcPts val="1900"/>
              </a:lnSpc>
              <a:spcBef>
                <a:spcPts val="560"/>
              </a:spcBef>
              <a:buSzPct val="112500"/>
              <a:buFont typeface="Arial"/>
              <a:buChar char="■"/>
              <a:tabLst>
                <a:tab pos="606425" algn="l"/>
              </a:tabLst>
            </a:pPr>
            <a:r>
              <a:rPr sz="2000" dirty="0">
                <a:solidFill>
                  <a:srgbClr val="990000"/>
                </a:solidFill>
                <a:latin typeface="Calibri"/>
                <a:cs typeface="Calibri"/>
              </a:rPr>
              <a:t>Programmed</a:t>
            </a:r>
            <a:r>
              <a:rPr sz="2000" spc="-25" dirty="0">
                <a:solidFill>
                  <a:srgbClr val="990000"/>
                </a:solidFill>
                <a:latin typeface="Calibri"/>
                <a:cs typeface="Calibri"/>
              </a:rPr>
              <a:t> </a:t>
            </a:r>
            <a:r>
              <a:rPr sz="2000" dirty="0">
                <a:solidFill>
                  <a:srgbClr val="990000"/>
                </a:solidFill>
                <a:latin typeface="Calibri"/>
                <a:cs typeface="Calibri"/>
              </a:rPr>
              <a:t>I/O</a:t>
            </a:r>
            <a:r>
              <a:rPr sz="2000" dirty="0">
                <a:latin typeface="Calibri"/>
                <a:cs typeface="Calibri"/>
              </a:rPr>
              <a:t>:</a:t>
            </a:r>
            <a:r>
              <a:rPr sz="2000" spc="-5" dirty="0">
                <a:latin typeface="Calibri"/>
                <a:cs typeface="Calibri"/>
              </a:rPr>
              <a:t> </a:t>
            </a:r>
            <a:r>
              <a:rPr sz="2400" dirty="0">
                <a:latin typeface="Calibri"/>
                <a:cs typeface="Calibri"/>
              </a:rPr>
              <a:t>a</a:t>
            </a:r>
            <a:r>
              <a:rPr sz="2400" spc="-10" dirty="0">
                <a:latin typeface="Calibri"/>
                <a:cs typeface="Calibri"/>
              </a:rPr>
              <a:t> </a:t>
            </a:r>
            <a:r>
              <a:rPr sz="2400" dirty="0">
                <a:latin typeface="Calibri"/>
                <a:cs typeface="Calibri"/>
              </a:rPr>
              <a:t>program</a:t>
            </a:r>
            <a:r>
              <a:rPr sz="2400" spc="-5" dirty="0">
                <a:latin typeface="Calibri"/>
                <a:cs typeface="Calibri"/>
              </a:rPr>
              <a:t> </a:t>
            </a:r>
            <a:r>
              <a:rPr sz="2400" dirty="0">
                <a:latin typeface="Calibri"/>
                <a:cs typeface="Calibri"/>
              </a:rPr>
              <a:t>running</a:t>
            </a:r>
            <a:r>
              <a:rPr sz="2400" spc="-15" dirty="0">
                <a:latin typeface="Calibri"/>
                <a:cs typeface="Calibri"/>
              </a:rPr>
              <a:t> </a:t>
            </a:r>
            <a:r>
              <a:rPr sz="2400" dirty="0">
                <a:latin typeface="Calibri"/>
                <a:cs typeface="Calibri"/>
              </a:rPr>
              <a:t>on</a:t>
            </a:r>
            <a:r>
              <a:rPr sz="2400" spc="-10" dirty="0">
                <a:latin typeface="Calibri"/>
                <a:cs typeface="Calibri"/>
              </a:rPr>
              <a:t> </a:t>
            </a:r>
            <a:r>
              <a:rPr sz="2400" dirty="0">
                <a:latin typeface="Calibri"/>
                <a:cs typeface="Calibri"/>
              </a:rPr>
              <a:t>the</a:t>
            </a:r>
            <a:r>
              <a:rPr sz="2400" spc="-5" dirty="0">
                <a:latin typeface="Calibri"/>
                <a:cs typeface="Calibri"/>
              </a:rPr>
              <a:t> </a:t>
            </a:r>
            <a:r>
              <a:rPr sz="2400" dirty="0">
                <a:latin typeface="Calibri"/>
                <a:cs typeface="Calibri"/>
              </a:rPr>
              <a:t>processor</a:t>
            </a:r>
            <a:r>
              <a:rPr sz="2400" spc="-10" dirty="0">
                <a:latin typeface="Calibri"/>
                <a:cs typeface="Calibri"/>
              </a:rPr>
              <a:t> </a:t>
            </a:r>
            <a:r>
              <a:rPr sz="2400" dirty="0">
                <a:latin typeface="Calibri"/>
                <a:cs typeface="Calibri"/>
              </a:rPr>
              <a:t>explicitly</a:t>
            </a:r>
            <a:r>
              <a:rPr sz="2400" spc="-15" dirty="0">
                <a:latin typeface="Calibri"/>
                <a:cs typeface="Calibri"/>
              </a:rPr>
              <a:t> </a:t>
            </a:r>
            <a:r>
              <a:rPr sz="2400" dirty="0">
                <a:latin typeface="Calibri"/>
                <a:cs typeface="Calibri"/>
              </a:rPr>
              <a:t>moves</a:t>
            </a:r>
            <a:r>
              <a:rPr sz="2400" spc="-10" dirty="0">
                <a:latin typeface="Calibri"/>
                <a:cs typeface="Calibri"/>
              </a:rPr>
              <a:t> </a:t>
            </a:r>
            <a:r>
              <a:rPr sz="2400" dirty="0">
                <a:latin typeface="Calibri"/>
                <a:cs typeface="Calibri"/>
              </a:rPr>
              <a:t>data</a:t>
            </a:r>
            <a:r>
              <a:rPr sz="2400" spc="-5" dirty="0">
                <a:latin typeface="Calibri"/>
                <a:cs typeface="Calibri"/>
              </a:rPr>
              <a:t> </a:t>
            </a:r>
            <a:r>
              <a:rPr sz="2400" dirty="0">
                <a:latin typeface="Calibri"/>
                <a:cs typeface="Calibri"/>
              </a:rPr>
              <a:t>to/from</a:t>
            </a:r>
            <a:r>
              <a:rPr sz="2400" spc="-5" dirty="0">
                <a:latin typeface="Calibri"/>
                <a:cs typeface="Calibri"/>
              </a:rPr>
              <a:t> </a:t>
            </a:r>
            <a:r>
              <a:rPr sz="2400" spc="-25" dirty="0">
                <a:latin typeface="Calibri"/>
                <a:cs typeface="Calibri"/>
              </a:rPr>
              <a:t>the </a:t>
            </a:r>
            <a:r>
              <a:rPr sz="2400" dirty="0">
                <a:latin typeface="Calibri"/>
                <a:cs typeface="Calibri"/>
              </a:rPr>
              <a:t>device</a:t>
            </a:r>
            <a:r>
              <a:rPr sz="2400" spc="-5" dirty="0">
                <a:latin typeface="Calibri"/>
                <a:cs typeface="Calibri"/>
              </a:rPr>
              <a:t> </a:t>
            </a:r>
            <a:r>
              <a:rPr sz="2400" dirty="0">
                <a:latin typeface="Calibri"/>
                <a:cs typeface="Calibri"/>
              </a:rPr>
              <a:t>using</a:t>
            </a:r>
            <a:r>
              <a:rPr sz="2400" spc="-10" dirty="0">
                <a:latin typeface="Calibri"/>
                <a:cs typeface="Calibri"/>
              </a:rPr>
              <a:t> instructions</a:t>
            </a:r>
            <a:endParaRPr lang="en-US" sz="2400" spc="-10" dirty="0">
              <a:latin typeface="Calibri"/>
              <a:cs typeface="Calibri"/>
            </a:endParaRPr>
          </a:p>
          <a:p>
            <a:pPr marL="606425" marR="5080" lvl="1" indent="-228600">
              <a:lnSpc>
                <a:spcPts val="1900"/>
              </a:lnSpc>
              <a:spcBef>
                <a:spcPts val="560"/>
              </a:spcBef>
              <a:buSzPct val="112500"/>
              <a:buFont typeface="Arial"/>
              <a:buChar char="■"/>
              <a:tabLst>
                <a:tab pos="606425" algn="l"/>
              </a:tabLst>
            </a:pPr>
            <a:endParaRPr sz="2400" dirty="0">
              <a:latin typeface="Calibri"/>
              <a:cs typeface="Calibri"/>
            </a:endParaRPr>
          </a:p>
          <a:p>
            <a:pPr marL="605790" lvl="1" indent="-227965">
              <a:lnSpc>
                <a:spcPct val="100000"/>
              </a:lnSpc>
              <a:spcBef>
                <a:spcPts val="415"/>
              </a:spcBef>
              <a:buClr>
                <a:srgbClr val="990000"/>
              </a:buClr>
              <a:buSzPct val="112500"/>
              <a:buFont typeface="Arial"/>
              <a:buChar char="■"/>
              <a:tabLst>
                <a:tab pos="605790" algn="l"/>
              </a:tabLst>
            </a:pPr>
            <a:r>
              <a:rPr sz="2400" dirty="0">
                <a:latin typeface="Calibri"/>
                <a:cs typeface="Calibri"/>
              </a:rPr>
              <a:t>Either</a:t>
            </a:r>
            <a:r>
              <a:rPr sz="2400" spc="-5" dirty="0">
                <a:latin typeface="Calibri"/>
                <a:cs typeface="Calibri"/>
              </a:rPr>
              <a:t> </a:t>
            </a:r>
            <a:r>
              <a:rPr sz="2400" dirty="0">
                <a:latin typeface="Calibri"/>
                <a:cs typeface="Calibri"/>
              </a:rPr>
              <a:t>interrupts</a:t>
            </a:r>
            <a:r>
              <a:rPr sz="2400" spc="-5" dirty="0">
                <a:latin typeface="Calibri"/>
                <a:cs typeface="Calibri"/>
              </a:rPr>
              <a:t> </a:t>
            </a:r>
            <a:r>
              <a:rPr sz="2400" dirty="0">
                <a:latin typeface="Calibri"/>
                <a:cs typeface="Calibri"/>
              </a:rPr>
              <a:t>or</a:t>
            </a:r>
            <a:r>
              <a:rPr sz="2400" spc="-5" dirty="0">
                <a:latin typeface="Calibri"/>
                <a:cs typeface="Calibri"/>
              </a:rPr>
              <a:t> </a:t>
            </a:r>
            <a:r>
              <a:rPr sz="2400" dirty="0">
                <a:latin typeface="Calibri"/>
                <a:cs typeface="Calibri"/>
              </a:rPr>
              <a:t>polling</a:t>
            </a:r>
            <a:r>
              <a:rPr sz="2400" spc="-10" dirty="0">
                <a:latin typeface="Calibri"/>
                <a:cs typeface="Calibri"/>
              </a:rPr>
              <a:t> </a:t>
            </a:r>
            <a:r>
              <a:rPr sz="2400" dirty="0">
                <a:latin typeface="Calibri"/>
                <a:cs typeface="Calibri"/>
              </a:rPr>
              <a:t>are</a:t>
            </a:r>
            <a:r>
              <a:rPr sz="2400" spc="-5" dirty="0">
                <a:latin typeface="Calibri"/>
                <a:cs typeface="Calibri"/>
              </a:rPr>
              <a:t> </a:t>
            </a:r>
            <a:r>
              <a:rPr sz="2400" dirty="0">
                <a:latin typeface="Calibri"/>
                <a:cs typeface="Calibri"/>
              </a:rPr>
              <a:t>used</a:t>
            </a:r>
            <a:r>
              <a:rPr sz="2400" spc="-10" dirty="0">
                <a:latin typeface="Calibri"/>
                <a:cs typeface="Calibri"/>
              </a:rPr>
              <a:t> </a:t>
            </a:r>
            <a:r>
              <a:rPr sz="2400" dirty="0">
                <a:latin typeface="Calibri"/>
                <a:cs typeface="Calibri"/>
              </a:rPr>
              <a:t>to</a:t>
            </a:r>
            <a:r>
              <a:rPr sz="2400" spc="-15" dirty="0">
                <a:latin typeface="Calibri"/>
                <a:cs typeface="Calibri"/>
              </a:rPr>
              <a:t> </a:t>
            </a:r>
            <a:r>
              <a:rPr sz="2400" dirty="0">
                <a:latin typeface="Calibri"/>
                <a:cs typeface="Calibri"/>
              </a:rPr>
              <a:t>discover</a:t>
            </a:r>
            <a:r>
              <a:rPr sz="2400" spc="-5" dirty="0">
                <a:latin typeface="Calibri"/>
                <a:cs typeface="Calibri"/>
              </a:rPr>
              <a:t> </a:t>
            </a:r>
            <a:r>
              <a:rPr sz="2400" dirty="0">
                <a:latin typeface="Calibri"/>
                <a:cs typeface="Calibri"/>
              </a:rPr>
              <a:t>when</a:t>
            </a:r>
            <a:r>
              <a:rPr sz="2400" spc="-10" dirty="0">
                <a:latin typeface="Calibri"/>
                <a:cs typeface="Calibri"/>
              </a:rPr>
              <a:t> </a:t>
            </a:r>
            <a:r>
              <a:rPr sz="2400" dirty="0">
                <a:latin typeface="Calibri"/>
                <a:cs typeface="Calibri"/>
              </a:rPr>
              <a:t>devices</a:t>
            </a:r>
            <a:r>
              <a:rPr sz="2400" spc="-5" dirty="0">
                <a:latin typeface="Calibri"/>
                <a:cs typeface="Calibri"/>
              </a:rPr>
              <a:t> </a:t>
            </a:r>
            <a:r>
              <a:rPr sz="2400" dirty="0">
                <a:latin typeface="Calibri"/>
                <a:cs typeface="Calibri"/>
              </a:rPr>
              <a:t>are </a:t>
            </a:r>
            <a:r>
              <a:rPr sz="2400" spc="-10" dirty="0">
                <a:latin typeface="Calibri"/>
                <a:cs typeface="Calibri"/>
              </a:rPr>
              <a:t>ready</a:t>
            </a:r>
            <a:endParaRPr sz="2400" dirty="0">
              <a:latin typeface="Calibri"/>
              <a:cs typeface="Calibri"/>
            </a:endParaRPr>
          </a:p>
        </p:txBody>
      </p:sp>
      <p:grpSp>
        <p:nvGrpSpPr>
          <p:cNvPr id="4" name="object 4"/>
          <p:cNvGrpSpPr/>
          <p:nvPr/>
        </p:nvGrpSpPr>
        <p:grpSpPr>
          <a:xfrm>
            <a:off x="2911337" y="4363578"/>
            <a:ext cx="2451100" cy="1330960"/>
            <a:chOff x="2935223" y="3749040"/>
            <a:chExt cx="2451100" cy="1330960"/>
          </a:xfrm>
        </p:grpSpPr>
        <p:sp>
          <p:nvSpPr>
            <p:cNvPr id="5" name="object 5"/>
            <p:cNvSpPr/>
            <p:nvPr/>
          </p:nvSpPr>
          <p:spPr>
            <a:xfrm>
              <a:off x="5370830" y="4820882"/>
              <a:ext cx="0" cy="243840"/>
            </a:xfrm>
            <a:custGeom>
              <a:avLst/>
              <a:gdLst/>
              <a:ahLst/>
              <a:cxnLst/>
              <a:rect l="l" t="t" r="r" b="b"/>
              <a:pathLst>
                <a:path h="243839">
                  <a:moveTo>
                    <a:pt x="0" y="0"/>
                  </a:moveTo>
                  <a:lnTo>
                    <a:pt x="0" y="243839"/>
                  </a:lnTo>
                </a:path>
              </a:pathLst>
            </a:custGeom>
            <a:ln w="30480">
              <a:solidFill>
                <a:srgbClr val="000000"/>
              </a:solidFill>
            </a:ln>
          </p:spPr>
          <p:txBody>
            <a:bodyPr wrap="square" lIns="0" tIns="0" rIns="0" bIns="0" rtlCol="0"/>
            <a:lstStyle/>
            <a:p>
              <a:endParaRPr/>
            </a:p>
          </p:txBody>
        </p:sp>
        <p:pic>
          <p:nvPicPr>
            <p:cNvPr id="6" name="object 6"/>
            <p:cNvPicPr/>
            <p:nvPr/>
          </p:nvPicPr>
          <p:blipFill>
            <a:blip r:embed="rId2" cstate="print"/>
            <a:stretch>
              <a:fillRect/>
            </a:stretch>
          </p:blipFill>
          <p:spPr>
            <a:xfrm>
              <a:off x="2935223" y="3749040"/>
              <a:ext cx="1709927" cy="1039368"/>
            </a:xfrm>
            <a:prstGeom prst="rect">
              <a:avLst/>
            </a:prstGeom>
          </p:spPr>
        </p:pic>
      </p:grpSp>
      <p:sp>
        <p:nvSpPr>
          <p:cNvPr id="7" name="object 7"/>
          <p:cNvSpPr txBox="1"/>
          <p:nvPr/>
        </p:nvSpPr>
        <p:spPr>
          <a:xfrm>
            <a:off x="3335224" y="4618125"/>
            <a:ext cx="746125" cy="238760"/>
          </a:xfrm>
          <a:prstGeom prst="rect">
            <a:avLst/>
          </a:prstGeom>
        </p:spPr>
        <p:txBody>
          <a:bodyPr vert="horz" wrap="square" lIns="0" tIns="12700" rIns="0" bIns="0" rtlCol="0">
            <a:spAutoFit/>
          </a:bodyPr>
          <a:lstStyle/>
          <a:p>
            <a:pPr marL="12700">
              <a:lnSpc>
                <a:spcPct val="100000"/>
              </a:lnSpc>
              <a:spcBef>
                <a:spcPts val="100"/>
              </a:spcBef>
            </a:pPr>
            <a:r>
              <a:rPr sz="1400" spc="-10" dirty="0">
                <a:latin typeface="Calibri"/>
                <a:cs typeface="Calibri"/>
              </a:rPr>
              <a:t>Processor</a:t>
            </a:r>
            <a:endParaRPr sz="1400" dirty="0">
              <a:latin typeface="Calibri"/>
              <a:cs typeface="Calibri"/>
            </a:endParaRPr>
          </a:p>
        </p:txBody>
      </p:sp>
      <p:grpSp>
        <p:nvGrpSpPr>
          <p:cNvPr id="8" name="object 8"/>
          <p:cNvGrpSpPr/>
          <p:nvPr/>
        </p:nvGrpSpPr>
        <p:grpSpPr>
          <a:xfrm>
            <a:off x="2599689" y="5009793"/>
            <a:ext cx="4828540" cy="785495"/>
            <a:chOff x="2614929" y="4379976"/>
            <a:chExt cx="4828540" cy="785495"/>
          </a:xfrm>
        </p:grpSpPr>
        <p:sp>
          <p:nvSpPr>
            <p:cNvPr id="9" name="object 9"/>
            <p:cNvSpPr/>
            <p:nvPr/>
          </p:nvSpPr>
          <p:spPr>
            <a:xfrm>
              <a:off x="2614929" y="4982173"/>
              <a:ext cx="4828540" cy="182880"/>
            </a:xfrm>
            <a:custGeom>
              <a:avLst/>
              <a:gdLst/>
              <a:ahLst/>
              <a:cxnLst/>
              <a:rect l="l" t="t" r="r" b="b"/>
              <a:pathLst>
                <a:path w="4828540" h="182879">
                  <a:moveTo>
                    <a:pt x="182880" y="0"/>
                  </a:moveTo>
                  <a:lnTo>
                    <a:pt x="0" y="91439"/>
                  </a:lnTo>
                  <a:lnTo>
                    <a:pt x="182880" y="182880"/>
                  </a:lnTo>
                  <a:lnTo>
                    <a:pt x="182880" y="121919"/>
                  </a:lnTo>
                  <a:lnTo>
                    <a:pt x="152398" y="121919"/>
                  </a:lnTo>
                  <a:lnTo>
                    <a:pt x="152398" y="60960"/>
                  </a:lnTo>
                  <a:lnTo>
                    <a:pt x="182880" y="60960"/>
                  </a:lnTo>
                  <a:lnTo>
                    <a:pt x="182880" y="0"/>
                  </a:lnTo>
                  <a:close/>
                </a:path>
                <a:path w="4828540" h="182879">
                  <a:moveTo>
                    <a:pt x="4645660" y="0"/>
                  </a:moveTo>
                  <a:lnTo>
                    <a:pt x="4645660" y="182880"/>
                  </a:lnTo>
                  <a:lnTo>
                    <a:pt x="4767580" y="121919"/>
                  </a:lnTo>
                  <a:lnTo>
                    <a:pt x="4676147" y="121919"/>
                  </a:lnTo>
                  <a:lnTo>
                    <a:pt x="4676147" y="60960"/>
                  </a:lnTo>
                  <a:lnTo>
                    <a:pt x="4767580" y="60960"/>
                  </a:lnTo>
                  <a:lnTo>
                    <a:pt x="4645660" y="0"/>
                  </a:lnTo>
                  <a:close/>
                </a:path>
                <a:path w="4828540" h="182879">
                  <a:moveTo>
                    <a:pt x="182880" y="60960"/>
                  </a:moveTo>
                  <a:lnTo>
                    <a:pt x="152398" y="60960"/>
                  </a:lnTo>
                  <a:lnTo>
                    <a:pt x="152398" y="121919"/>
                  </a:lnTo>
                  <a:lnTo>
                    <a:pt x="182880" y="121919"/>
                  </a:lnTo>
                  <a:lnTo>
                    <a:pt x="182880" y="60960"/>
                  </a:lnTo>
                  <a:close/>
                </a:path>
                <a:path w="4828540" h="182879">
                  <a:moveTo>
                    <a:pt x="4645660" y="60960"/>
                  </a:moveTo>
                  <a:lnTo>
                    <a:pt x="182880" y="60960"/>
                  </a:lnTo>
                  <a:lnTo>
                    <a:pt x="182880" y="121919"/>
                  </a:lnTo>
                  <a:lnTo>
                    <a:pt x="4645660" y="121919"/>
                  </a:lnTo>
                  <a:lnTo>
                    <a:pt x="4645660" y="60960"/>
                  </a:lnTo>
                  <a:close/>
                </a:path>
                <a:path w="4828540" h="182879">
                  <a:moveTo>
                    <a:pt x="4767580" y="60960"/>
                  </a:moveTo>
                  <a:lnTo>
                    <a:pt x="4676147" y="60960"/>
                  </a:lnTo>
                  <a:lnTo>
                    <a:pt x="4676147" y="121919"/>
                  </a:lnTo>
                  <a:lnTo>
                    <a:pt x="4767580" y="121919"/>
                  </a:lnTo>
                  <a:lnTo>
                    <a:pt x="4828540" y="91439"/>
                  </a:lnTo>
                  <a:lnTo>
                    <a:pt x="4767580" y="60960"/>
                  </a:lnTo>
                  <a:close/>
                </a:path>
              </a:pathLst>
            </a:custGeom>
            <a:solidFill>
              <a:srgbClr val="000000"/>
            </a:solidFill>
          </p:spPr>
          <p:txBody>
            <a:bodyPr wrap="square" lIns="0" tIns="0" rIns="0" bIns="0" rtlCol="0"/>
            <a:lstStyle/>
            <a:p>
              <a:endParaRPr/>
            </a:p>
          </p:txBody>
        </p:sp>
        <p:sp>
          <p:nvSpPr>
            <p:cNvPr id="10" name="object 10"/>
            <p:cNvSpPr/>
            <p:nvPr/>
          </p:nvSpPr>
          <p:spPr>
            <a:xfrm>
              <a:off x="3724909" y="4759921"/>
              <a:ext cx="0" cy="304800"/>
            </a:xfrm>
            <a:custGeom>
              <a:avLst/>
              <a:gdLst/>
              <a:ahLst/>
              <a:cxnLst/>
              <a:rect l="l" t="t" r="r" b="b"/>
              <a:pathLst>
                <a:path h="304800">
                  <a:moveTo>
                    <a:pt x="0" y="0"/>
                  </a:moveTo>
                  <a:lnTo>
                    <a:pt x="0" y="304799"/>
                  </a:lnTo>
                </a:path>
              </a:pathLst>
            </a:custGeom>
            <a:ln w="30479">
              <a:solidFill>
                <a:srgbClr val="000000"/>
              </a:solidFill>
            </a:ln>
          </p:spPr>
          <p:txBody>
            <a:bodyPr wrap="square" lIns="0" tIns="0" rIns="0" bIns="0" rtlCol="0"/>
            <a:lstStyle/>
            <a:p>
              <a:endParaRPr/>
            </a:p>
          </p:txBody>
        </p:sp>
        <p:sp>
          <p:nvSpPr>
            <p:cNvPr id="11" name="object 11"/>
            <p:cNvSpPr/>
            <p:nvPr/>
          </p:nvSpPr>
          <p:spPr>
            <a:xfrm>
              <a:off x="6398261" y="4781513"/>
              <a:ext cx="0" cy="304800"/>
            </a:xfrm>
            <a:custGeom>
              <a:avLst/>
              <a:gdLst/>
              <a:ahLst/>
              <a:cxnLst/>
              <a:rect l="l" t="t" r="r" b="b"/>
              <a:pathLst>
                <a:path h="304800">
                  <a:moveTo>
                    <a:pt x="0" y="0"/>
                  </a:moveTo>
                  <a:lnTo>
                    <a:pt x="0" y="304799"/>
                  </a:lnTo>
                </a:path>
              </a:pathLst>
            </a:custGeom>
            <a:ln w="30479">
              <a:solidFill>
                <a:srgbClr val="000000"/>
              </a:solidFill>
            </a:ln>
          </p:spPr>
          <p:txBody>
            <a:bodyPr wrap="square" lIns="0" tIns="0" rIns="0" bIns="0" rtlCol="0"/>
            <a:lstStyle/>
            <a:p>
              <a:endParaRPr/>
            </a:p>
          </p:txBody>
        </p:sp>
        <p:pic>
          <p:nvPicPr>
            <p:cNvPr id="12" name="object 12"/>
            <p:cNvPicPr/>
            <p:nvPr/>
          </p:nvPicPr>
          <p:blipFill>
            <a:blip r:embed="rId3" cstate="print"/>
            <a:stretch>
              <a:fillRect/>
            </a:stretch>
          </p:blipFill>
          <p:spPr>
            <a:xfrm>
              <a:off x="5974079" y="4379976"/>
              <a:ext cx="874776" cy="448056"/>
            </a:xfrm>
            <a:prstGeom prst="rect">
              <a:avLst/>
            </a:prstGeom>
          </p:spPr>
        </p:pic>
      </p:grpSp>
      <p:sp>
        <p:nvSpPr>
          <p:cNvPr id="13" name="object 13"/>
          <p:cNvSpPr txBox="1"/>
          <p:nvPr/>
        </p:nvSpPr>
        <p:spPr>
          <a:xfrm>
            <a:off x="6078042" y="5175908"/>
            <a:ext cx="503555" cy="238760"/>
          </a:xfrm>
          <a:prstGeom prst="rect">
            <a:avLst/>
          </a:prstGeom>
        </p:spPr>
        <p:txBody>
          <a:bodyPr vert="horz" wrap="square" lIns="0" tIns="12700" rIns="0" bIns="0" rtlCol="0">
            <a:spAutoFit/>
          </a:bodyPr>
          <a:lstStyle/>
          <a:p>
            <a:pPr marL="12700">
              <a:lnSpc>
                <a:spcPct val="100000"/>
              </a:lnSpc>
              <a:spcBef>
                <a:spcPts val="100"/>
              </a:spcBef>
            </a:pPr>
            <a:r>
              <a:rPr sz="1400" spc="-10" dirty="0">
                <a:latin typeface="Calibri"/>
                <a:cs typeface="Calibri"/>
              </a:rPr>
              <a:t>device</a:t>
            </a:r>
            <a:endParaRPr sz="1400">
              <a:latin typeface="Calibri"/>
              <a:cs typeface="Calibri"/>
            </a:endParaRPr>
          </a:p>
        </p:txBody>
      </p:sp>
      <p:grpSp>
        <p:nvGrpSpPr>
          <p:cNvPr id="14" name="object 14"/>
          <p:cNvGrpSpPr/>
          <p:nvPr/>
        </p:nvGrpSpPr>
        <p:grpSpPr>
          <a:xfrm>
            <a:off x="3705860" y="4848249"/>
            <a:ext cx="738505" cy="579120"/>
            <a:chOff x="3721100" y="4218432"/>
            <a:chExt cx="738505" cy="579120"/>
          </a:xfrm>
        </p:grpSpPr>
        <p:pic>
          <p:nvPicPr>
            <p:cNvPr id="15" name="object 15"/>
            <p:cNvPicPr/>
            <p:nvPr/>
          </p:nvPicPr>
          <p:blipFill>
            <a:blip r:embed="rId4" cstate="print"/>
            <a:stretch>
              <a:fillRect/>
            </a:stretch>
          </p:blipFill>
          <p:spPr>
            <a:xfrm>
              <a:off x="3730751" y="4276344"/>
              <a:ext cx="722376" cy="417576"/>
            </a:xfrm>
            <a:prstGeom prst="rect">
              <a:avLst/>
            </a:prstGeom>
          </p:spPr>
        </p:pic>
        <p:pic>
          <p:nvPicPr>
            <p:cNvPr id="16" name="object 16"/>
            <p:cNvPicPr/>
            <p:nvPr/>
          </p:nvPicPr>
          <p:blipFill>
            <a:blip r:embed="rId5" cstate="print"/>
            <a:stretch>
              <a:fillRect/>
            </a:stretch>
          </p:blipFill>
          <p:spPr>
            <a:xfrm>
              <a:off x="3721607" y="4218432"/>
              <a:ext cx="737615" cy="579120"/>
            </a:xfrm>
            <a:prstGeom prst="rect">
              <a:avLst/>
            </a:prstGeom>
          </p:spPr>
        </p:pic>
        <p:sp>
          <p:nvSpPr>
            <p:cNvPr id="17" name="object 17"/>
            <p:cNvSpPr/>
            <p:nvPr/>
          </p:nvSpPr>
          <p:spPr>
            <a:xfrm>
              <a:off x="3724910" y="4394161"/>
              <a:ext cx="609600" cy="304800"/>
            </a:xfrm>
            <a:custGeom>
              <a:avLst/>
              <a:gdLst/>
              <a:ahLst/>
              <a:cxnLst/>
              <a:rect l="l" t="t" r="r" b="b"/>
              <a:pathLst>
                <a:path w="609600" h="304800">
                  <a:moveTo>
                    <a:pt x="609600" y="0"/>
                  </a:moveTo>
                  <a:lnTo>
                    <a:pt x="0" y="0"/>
                  </a:lnTo>
                  <a:lnTo>
                    <a:pt x="0" y="304800"/>
                  </a:lnTo>
                  <a:lnTo>
                    <a:pt x="609600" y="304800"/>
                  </a:lnTo>
                  <a:lnTo>
                    <a:pt x="609600" y="0"/>
                  </a:lnTo>
                  <a:close/>
                </a:path>
              </a:pathLst>
            </a:custGeom>
            <a:solidFill>
              <a:srgbClr val="FFFFCC"/>
            </a:solidFill>
          </p:spPr>
          <p:txBody>
            <a:bodyPr wrap="square" lIns="0" tIns="0" rIns="0" bIns="0" rtlCol="0"/>
            <a:lstStyle/>
            <a:p>
              <a:endParaRPr/>
            </a:p>
          </p:txBody>
        </p:sp>
        <p:sp>
          <p:nvSpPr>
            <p:cNvPr id="18" name="object 18"/>
            <p:cNvSpPr/>
            <p:nvPr/>
          </p:nvSpPr>
          <p:spPr>
            <a:xfrm>
              <a:off x="3724910" y="4394161"/>
              <a:ext cx="609600" cy="304800"/>
            </a:xfrm>
            <a:custGeom>
              <a:avLst/>
              <a:gdLst/>
              <a:ahLst/>
              <a:cxnLst/>
              <a:rect l="l" t="t" r="r" b="b"/>
              <a:pathLst>
                <a:path w="609600" h="304800">
                  <a:moveTo>
                    <a:pt x="0" y="0"/>
                  </a:moveTo>
                  <a:lnTo>
                    <a:pt x="609599" y="0"/>
                  </a:lnTo>
                  <a:lnTo>
                    <a:pt x="609599" y="304799"/>
                  </a:lnTo>
                  <a:lnTo>
                    <a:pt x="0" y="304799"/>
                  </a:lnTo>
                  <a:lnTo>
                    <a:pt x="0" y="0"/>
                  </a:lnTo>
                  <a:close/>
                </a:path>
              </a:pathLst>
            </a:custGeom>
            <a:ln w="7619">
              <a:solidFill>
                <a:srgbClr val="000000"/>
              </a:solidFill>
            </a:ln>
          </p:spPr>
          <p:txBody>
            <a:bodyPr wrap="square" lIns="0" tIns="0" rIns="0" bIns="0" rtlCol="0"/>
            <a:lstStyle/>
            <a:p>
              <a:endParaRPr/>
            </a:p>
          </p:txBody>
        </p:sp>
      </p:grpSp>
      <p:sp>
        <p:nvSpPr>
          <p:cNvPr id="19" name="object 19"/>
          <p:cNvSpPr txBox="1"/>
          <p:nvPr/>
        </p:nvSpPr>
        <p:spPr>
          <a:xfrm>
            <a:off x="3709669" y="5023979"/>
            <a:ext cx="609600" cy="154940"/>
          </a:xfrm>
          <a:prstGeom prst="rect">
            <a:avLst/>
          </a:prstGeom>
          <a:solidFill>
            <a:srgbClr val="FFFFCC"/>
          </a:solidFill>
        </p:spPr>
        <p:txBody>
          <a:bodyPr vert="horz" wrap="square" lIns="0" tIns="0" rIns="0" bIns="0" rtlCol="0">
            <a:spAutoFit/>
          </a:bodyPr>
          <a:lstStyle/>
          <a:p>
            <a:pPr marL="76835">
              <a:lnSpc>
                <a:spcPts val="1165"/>
              </a:lnSpc>
            </a:pPr>
            <a:r>
              <a:rPr sz="1100" dirty="0">
                <a:latin typeface="Calibri"/>
                <a:cs typeface="Calibri"/>
              </a:rPr>
              <a:t>On-</a:t>
            </a:r>
            <a:r>
              <a:rPr sz="1100" spc="-20" dirty="0">
                <a:latin typeface="Calibri"/>
                <a:cs typeface="Calibri"/>
              </a:rPr>
              <a:t>chip</a:t>
            </a:r>
            <a:endParaRPr sz="1100">
              <a:latin typeface="Calibri"/>
              <a:cs typeface="Calibri"/>
            </a:endParaRPr>
          </a:p>
        </p:txBody>
      </p:sp>
      <p:sp>
        <p:nvSpPr>
          <p:cNvPr id="20" name="object 20"/>
          <p:cNvSpPr txBox="1"/>
          <p:nvPr/>
        </p:nvSpPr>
        <p:spPr>
          <a:xfrm>
            <a:off x="3709669" y="5178452"/>
            <a:ext cx="609600" cy="150495"/>
          </a:xfrm>
          <a:prstGeom prst="rect">
            <a:avLst/>
          </a:prstGeom>
          <a:solidFill>
            <a:srgbClr val="FFFFCC"/>
          </a:solidFill>
        </p:spPr>
        <p:txBody>
          <a:bodyPr vert="horz" wrap="square" lIns="0" tIns="0" rIns="0" bIns="0" rtlCol="0">
            <a:spAutoFit/>
          </a:bodyPr>
          <a:lstStyle/>
          <a:p>
            <a:pPr marL="137795">
              <a:lnSpc>
                <a:spcPts val="1185"/>
              </a:lnSpc>
            </a:pPr>
            <a:r>
              <a:rPr sz="1100" spc="-10" dirty="0">
                <a:latin typeface="Calibri"/>
                <a:cs typeface="Calibri"/>
              </a:rPr>
              <a:t>cache</a:t>
            </a:r>
            <a:endParaRPr sz="1100">
              <a:latin typeface="Calibri"/>
              <a:cs typeface="Calibri"/>
            </a:endParaRPr>
          </a:p>
        </p:txBody>
      </p:sp>
      <p:grpSp>
        <p:nvGrpSpPr>
          <p:cNvPr id="21" name="object 21"/>
          <p:cNvGrpSpPr/>
          <p:nvPr/>
        </p:nvGrpSpPr>
        <p:grpSpPr>
          <a:xfrm>
            <a:off x="4803139" y="4349608"/>
            <a:ext cx="1043940" cy="1104900"/>
            <a:chOff x="4818379" y="3719791"/>
            <a:chExt cx="1043940" cy="1104900"/>
          </a:xfrm>
        </p:grpSpPr>
        <p:sp>
          <p:nvSpPr>
            <p:cNvPr id="22" name="object 22"/>
            <p:cNvSpPr/>
            <p:nvPr/>
          </p:nvSpPr>
          <p:spPr>
            <a:xfrm>
              <a:off x="4822189" y="3723601"/>
              <a:ext cx="1036319" cy="1097280"/>
            </a:xfrm>
            <a:custGeom>
              <a:avLst/>
              <a:gdLst/>
              <a:ahLst/>
              <a:cxnLst/>
              <a:rect l="l" t="t" r="r" b="b"/>
              <a:pathLst>
                <a:path w="1036320" h="1097279">
                  <a:moveTo>
                    <a:pt x="1036320" y="0"/>
                  </a:moveTo>
                  <a:lnTo>
                    <a:pt x="0" y="0"/>
                  </a:lnTo>
                  <a:lnTo>
                    <a:pt x="0" y="1097280"/>
                  </a:lnTo>
                  <a:lnTo>
                    <a:pt x="1036320" y="1097280"/>
                  </a:lnTo>
                  <a:lnTo>
                    <a:pt x="1036320" y="0"/>
                  </a:lnTo>
                  <a:close/>
                </a:path>
              </a:pathLst>
            </a:custGeom>
            <a:solidFill>
              <a:srgbClr val="FFFFCC"/>
            </a:solidFill>
          </p:spPr>
          <p:txBody>
            <a:bodyPr wrap="square" lIns="0" tIns="0" rIns="0" bIns="0" rtlCol="0"/>
            <a:lstStyle/>
            <a:p>
              <a:endParaRPr/>
            </a:p>
          </p:txBody>
        </p:sp>
        <p:sp>
          <p:nvSpPr>
            <p:cNvPr id="23" name="object 23"/>
            <p:cNvSpPr/>
            <p:nvPr/>
          </p:nvSpPr>
          <p:spPr>
            <a:xfrm>
              <a:off x="4822189" y="3723601"/>
              <a:ext cx="1036319" cy="1097280"/>
            </a:xfrm>
            <a:custGeom>
              <a:avLst/>
              <a:gdLst/>
              <a:ahLst/>
              <a:cxnLst/>
              <a:rect l="l" t="t" r="r" b="b"/>
              <a:pathLst>
                <a:path w="1036320" h="1097279">
                  <a:moveTo>
                    <a:pt x="0" y="0"/>
                  </a:moveTo>
                  <a:lnTo>
                    <a:pt x="1036319" y="0"/>
                  </a:lnTo>
                  <a:lnTo>
                    <a:pt x="1036319" y="1097279"/>
                  </a:lnTo>
                  <a:lnTo>
                    <a:pt x="0" y="1097279"/>
                  </a:lnTo>
                  <a:lnTo>
                    <a:pt x="0" y="0"/>
                  </a:lnTo>
                  <a:close/>
                </a:path>
              </a:pathLst>
            </a:custGeom>
            <a:ln w="7619">
              <a:solidFill>
                <a:srgbClr val="000000"/>
              </a:solidFill>
            </a:ln>
          </p:spPr>
          <p:txBody>
            <a:bodyPr wrap="square" lIns="0" tIns="0" rIns="0" bIns="0" rtlCol="0"/>
            <a:lstStyle/>
            <a:p>
              <a:endParaRPr/>
            </a:p>
          </p:txBody>
        </p:sp>
        <p:pic>
          <p:nvPicPr>
            <p:cNvPr id="24" name="object 24"/>
            <p:cNvPicPr/>
            <p:nvPr/>
          </p:nvPicPr>
          <p:blipFill>
            <a:blip r:embed="rId6" cstate="print"/>
            <a:stretch>
              <a:fillRect/>
            </a:stretch>
          </p:blipFill>
          <p:spPr>
            <a:xfrm>
              <a:off x="5071871" y="3974592"/>
              <a:ext cx="722376" cy="414527"/>
            </a:xfrm>
            <a:prstGeom prst="rect">
              <a:avLst/>
            </a:prstGeom>
          </p:spPr>
        </p:pic>
        <p:pic>
          <p:nvPicPr>
            <p:cNvPr id="25" name="object 25"/>
            <p:cNvPicPr/>
            <p:nvPr/>
          </p:nvPicPr>
          <p:blipFill>
            <a:blip r:embed="rId7" cstate="print"/>
            <a:stretch>
              <a:fillRect/>
            </a:stretch>
          </p:blipFill>
          <p:spPr>
            <a:xfrm>
              <a:off x="5114543" y="3998976"/>
              <a:ext cx="633984" cy="414527"/>
            </a:xfrm>
            <a:prstGeom prst="rect">
              <a:avLst/>
            </a:prstGeom>
          </p:spPr>
        </p:pic>
        <p:pic>
          <p:nvPicPr>
            <p:cNvPr id="26" name="object 26"/>
            <p:cNvPicPr/>
            <p:nvPr/>
          </p:nvPicPr>
          <p:blipFill>
            <a:blip r:embed="rId8" cstate="print"/>
            <a:stretch>
              <a:fillRect/>
            </a:stretch>
          </p:blipFill>
          <p:spPr>
            <a:xfrm>
              <a:off x="5066029" y="4090633"/>
              <a:ext cx="609600" cy="304800"/>
            </a:xfrm>
            <a:prstGeom prst="rect">
              <a:avLst/>
            </a:prstGeom>
          </p:spPr>
        </p:pic>
        <p:sp>
          <p:nvSpPr>
            <p:cNvPr id="27" name="object 27"/>
            <p:cNvSpPr/>
            <p:nvPr/>
          </p:nvSpPr>
          <p:spPr>
            <a:xfrm>
              <a:off x="5066029" y="4090633"/>
              <a:ext cx="609600" cy="304800"/>
            </a:xfrm>
            <a:custGeom>
              <a:avLst/>
              <a:gdLst/>
              <a:ahLst/>
              <a:cxnLst/>
              <a:rect l="l" t="t" r="r" b="b"/>
              <a:pathLst>
                <a:path w="609600" h="304800">
                  <a:moveTo>
                    <a:pt x="0" y="0"/>
                  </a:moveTo>
                  <a:lnTo>
                    <a:pt x="609599" y="0"/>
                  </a:lnTo>
                  <a:lnTo>
                    <a:pt x="609599" y="304799"/>
                  </a:lnTo>
                  <a:lnTo>
                    <a:pt x="0" y="304799"/>
                  </a:lnTo>
                  <a:lnTo>
                    <a:pt x="0" y="0"/>
                  </a:lnTo>
                  <a:close/>
                </a:path>
              </a:pathLst>
            </a:custGeom>
            <a:ln w="7619">
              <a:solidFill>
                <a:srgbClr val="000000"/>
              </a:solidFill>
            </a:ln>
          </p:spPr>
          <p:txBody>
            <a:bodyPr wrap="square" lIns="0" tIns="0" rIns="0" bIns="0" rtlCol="0"/>
            <a:lstStyle/>
            <a:p>
              <a:endParaRPr/>
            </a:p>
          </p:txBody>
        </p:sp>
      </p:grpSp>
      <p:sp>
        <p:nvSpPr>
          <p:cNvPr id="28" name="object 28"/>
          <p:cNvSpPr txBox="1"/>
          <p:nvPr/>
        </p:nvSpPr>
        <p:spPr>
          <a:xfrm>
            <a:off x="4810760" y="4450484"/>
            <a:ext cx="1028700" cy="518159"/>
          </a:xfrm>
          <a:prstGeom prst="rect">
            <a:avLst/>
          </a:prstGeom>
        </p:spPr>
        <p:txBody>
          <a:bodyPr vert="horz" wrap="square" lIns="0" tIns="12700" rIns="0" bIns="0" rtlCol="0">
            <a:spAutoFit/>
          </a:bodyPr>
          <a:lstStyle/>
          <a:p>
            <a:pPr marL="195580">
              <a:lnSpc>
                <a:spcPct val="100000"/>
              </a:lnSpc>
              <a:spcBef>
                <a:spcPts val="100"/>
              </a:spcBef>
            </a:pPr>
            <a:r>
              <a:rPr sz="1400" spc="-10" dirty="0">
                <a:latin typeface="Calibri"/>
                <a:cs typeface="Calibri"/>
              </a:rPr>
              <a:t>Memory</a:t>
            </a:r>
            <a:endParaRPr sz="1400">
              <a:latin typeface="Calibri"/>
              <a:cs typeface="Calibri"/>
            </a:endParaRPr>
          </a:p>
          <a:p>
            <a:pPr marL="368300">
              <a:lnSpc>
                <a:spcPct val="100000"/>
              </a:lnSpc>
              <a:spcBef>
                <a:spcPts val="875"/>
              </a:spcBef>
            </a:pPr>
            <a:r>
              <a:rPr sz="1100" spc="-10" dirty="0">
                <a:latin typeface="Calibri"/>
                <a:cs typeface="Calibri"/>
              </a:rPr>
              <a:t>buffer</a:t>
            </a:r>
            <a:endParaRPr sz="1100">
              <a:latin typeface="Calibri"/>
              <a:cs typeface="Calibri"/>
            </a:endParaRPr>
          </a:p>
        </p:txBody>
      </p:sp>
      <p:grpSp>
        <p:nvGrpSpPr>
          <p:cNvPr id="29" name="object 29"/>
          <p:cNvGrpSpPr/>
          <p:nvPr/>
        </p:nvGrpSpPr>
        <p:grpSpPr>
          <a:xfrm>
            <a:off x="5029200" y="4985408"/>
            <a:ext cx="774700" cy="441959"/>
            <a:chOff x="5044440" y="4355591"/>
            <a:chExt cx="774700" cy="441959"/>
          </a:xfrm>
        </p:grpSpPr>
        <p:pic>
          <p:nvPicPr>
            <p:cNvPr id="30" name="object 30"/>
            <p:cNvPicPr/>
            <p:nvPr/>
          </p:nvPicPr>
          <p:blipFill>
            <a:blip r:embed="rId9" cstate="print"/>
            <a:stretch>
              <a:fillRect/>
            </a:stretch>
          </p:blipFill>
          <p:spPr>
            <a:xfrm>
              <a:off x="5071872" y="4355591"/>
              <a:ext cx="722376" cy="417576"/>
            </a:xfrm>
            <a:prstGeom prst="rect">
              <a:avLst/>
            </a:prstGeom>
          </p:spPr>
        </p:pic>
        <p:pic>
          <p:nvPicPr>
            <p:cNvPr id="31" name="object 31"/>
            <p:cNvPicPr/>
            <p:nvPr/>
          </p:nvPicPr>
          <p:blipFill>
            <a:blip r:embed="rId10" cstate="print"/>
            <a:stretch>
              <a:fillRect/>
            </a:stretch>
          </p:blipFill>
          <p:spPr>
            <a:xfrm>
              <a:off x="5044440" y="4379975"/>
              <a:ext cx="774191" cy="417575"/>
            </a:xfrm>
            <a:prstGeom prst="rect">
              <a:avLst/>
            </a:prstGeom>
          </p:spPr>
        </p:pic>
        <p:pic>
          <p:nvPicPr>
            <p:cNvPr id="32" name="object 32"/>
            <p:cNvPicPr/>
            <p:nvPr/>
          </p:nvPicPr>
          <p:blipFill>
            <a:blip r:embed="rId11" cstate="print"/>
            <a:stretch>
              <a:fillRect/>
            </a:stretch>
          </p:blipFill>
          <p:spPr>
            <a:xfrm>
              <a:off x="5066030" y="4472901"/>
              <a:ext cx="609600" cy="304800"/>
            </a:xfrm>
            <a:prstGeom prst="rect">
              <a:avLst/>
            </a:prstGeom>
          </p:spPr>
        </p:pic>
      </p:grpSp>
      <p:sp>
        <p:nvSpPr>
          <p:cNvPr id="33" name="object 33"/>
          <p:cNvSpPr txBox="1"/>
          <p:nvPr/>
        </p:nvSpPr>
        <p:spPr>
          <a:xfrm>
            <a:off x="5050789" y="5102718"/>
            <a:ext cx="609600" cy="304800"/>
          </a:xfrm>
          <a:prstGeom prst="rect">
            <a:avLst/>
          </a:prstGeom>
          <a:ln w="7619">
            <a:solidFill>
              <a:srgbClr val="000000"/>
            </a:solidFill>
          </a:ln>
        </p:spPr>
        <p:txBody>
          <a:bodyPr vert="horz" wrap="square" lIns="0" tIns="66040" rIns="0" bIns="0" rtlCol="0">
            <a:spAutoFit/>
          </a:bodyPr>
          <a:lstStyle/>
          <a:p>
            <a:pPr marL="58419">
              <a:lnSpc>
                <a:spcPct val="100000"/>
              </a:lnSpc>
              <a:spcBef>
                <a:spcPts val="520"/>
              </a:spcBef>
            </a:pPr>
            <a:r>
              <a:rPr sz="1100" spc="-10" dirty="0">
                <a:latin typeface="Calibri"/>
                <a:cs typeface="Calibri"/>
              </a:rPr>
              <a:t>program</a:t>
            </a:r>
            <a:endParaRPr sz="1100">
              <a:latin typeface="Calibri"/>
              <a:cs typeface="Calibri"/>
            </a:endParaRPr>
          </a:p>
        </p:txBody>
      </p:sp>
      <p:sp>
        <p:nvSpPr>
          <p:cNvPr id="34" name="object 34"/>
          <p:cNvSpPr/>
          <p:nvPr/>
        </p:nvSpPr>
        <p:spPr>
          <a:xfrm>
            <a:off x="4319269" y="4834065"/>
            <a:ext cx="731520" cy="319405"/>
          </a:xfrm>
          <a:custGeom>
            <a:avLst/>
            <a:gdLst/>
            <a:ahLst/>
            <a:cxnLst/>
            <a:rect l="l" t="t" r="r" b="b"/>
            <a:pathLst>
              <a:path w="731520" h="319404">
                <a:moveTo>
                  <a:pt x="66822" y="234461"/>
                </a:moveTo>
                <a:lnTo>
                  <a:pt x="0" y="311833"/>
                </a:lnTo>
                <a:lnTo>
                  <a:pt x="101991" y="318867"/>
                </a:lnTo>
                <a:lnTo>
                  <a:pt x="92710" y="296593"/>
                </a:lnTo>
                <a:lnTo>
                  <a:pt x="76200" y="296593"/>
                </a:lnTo>
                <a:lnTo>
                  <a:pt x="64477" y="268457"/>
                </a:lnTo>
                <a:lnTo>
                  <a:pt x="78545" y="262596"/>
                </a:lnTo>
                <a:lnTo>
                  <a:pt x="66822" y="234461"/>
                </a:lnTo>
                <a:close/>
              </a:path>
              <a:path w="731520" h="319404">
                <a:moveTo>
                  <a:pt x="78545" y="262596"/>
                </a:moveTo>
                <a:lnTo>
                  <a:pt x="64477" y="268457"/>
                </a:lnTo>
                <a:lnTo>
                  <a:pt x="76200" y="296593"/>
                </a:lnTo>
                <a:lnTo>
                  <a:pt x="90267" y="290731"/>
                </a:lnTo>
                <a:lnTo>
                  <a:pt x="78545" y="262596"/>
                </a:lnTo>
                <a:close/>
              </a:path>
              <a:path w="731520" h="319404">
                <a:moveTo>
                  <a:pt x="90267" y="290731"/>
                </a:moveTo>
                <a:lnTo>
                  <a:pt x="76200" y="296593"/>
                </a:lnTo>
                <a:lnTo>
                  <a:pt x="92710" y="296593"/>
                </a:lnTo>
                <a:lnTo>
                  <a:pt x="90267" y="290731"/>
                </a:lnTo>
                <a:close/>
              </a:path>
              <a:path w="731520" h="319404">
                <a:moveTo>
                  <a:pt x="641252" y="28134"/>
                </a:moveTo>
                <a:lnTo>
                  <a:pt x="78545" y="262596"/>
                </a:lnTo>
                <a:lnTo>
                  <a:pt x="90267" y="290731"/>
                </a:lnTo>
                <a:lnTo>
                  <a:pt x="652975" y="56270"/>
                </a:lnTo>
                <a:lnTo>
                  <a:pt x="641252" y="28134"/>
                </a:lnTo>
                <a:close/>
              </a:path>
              <a:path w="731520" h="319404">
                <a:moveTo>
                  <a:pt x="718358" y="22273"/>
                </a:moveTo>
                <a:lnTo>
                  <a:pt x="655319" y="22273"/>
                </a:lnTo>
                <a:lnTo>
                  <a:pt x="667043" y="50408"/>
                </a:lnTo>
                <a:lnTo>
                  <a:pt x="652975" y="56270"/>
                </a:lnTo>
                <a:lnTo>
                  <a:pt x="664698" y="84405"/>
                </a:lnTo>
                <a:lnTo>
                  <a:pt x="718358" y="22273"/>
                </a:lnTo>
                <a:close/>
              </a:path>
              <a:path w="731520" h="319404">
                <a:moveTo>
                  <a:pt x="655319" y="22273"/>
                </a:moveTo>
                <a:lnTo>
                  <a:pt x="641252" y="28134"/>
                </a:lnTo>
                <a:lnTo>
                  <a:pt x="652975" y="56270"/>
                </a:lnTo>
                <a:lnTo>
                  <a:pt x="667043" y="50408"/>
                </a:lnTo>
                <a:lnTo>
                  <a:pt x="655319" y="22273"/>
                </a:lnTo>
                <a:close/>
              </a:path>
              <a:path w="731520" h="319404">
                <a:moveTo>
                  <a:pt x="629530" y="0"/>
                </a:moveTo>
                <a:lnTo>
                  <a:pt x="641252" y="28134"/>
                </a:lnTo>
                <a:lnTo>
                  <a:pt x="655319" y="22273"/>
                </a:lnTo>
                <a:lnTo>
                  <a:pt x="718358" y="22273"/>
                </a:lnTo>
                <a:lnTo>
                  <a:pt x="731519" y="7033"/>
                </a:lnTo>
                <a:lnTo>
                  <a:pt x="629530" y="0"/>
                </a:lnTo>
                <a:close/>
              </a:path>
            </a:pathLst>
          </a:custGeom>
          <a:solidFill>
            <a:srgbClr val="006600"/>
          </a:solidFill>
        </p:spPr>
        <p:txBody>
          <a:bodyPr wrap="square" lIns="0" tIns="0" rIns="0" bIns="0" rtlCol="0"/>
          <a:lstStyle/>
          <a:p>
            <a:endParaRPr/>
          </a:p>
        </p:txBody>
      </p:sp>
      <p:sp>
        <p:nvSpPr>
          <p:cNvPr id="35" name="object 35"/>
          <p:cNvSpPr txBox="1"/>
          <p:nvPr/>
        </p:nvSpPr>
        <p:spPr>
          <a:xfrm>
            <a:off x="3268027" y="5810040"/>
            <a:ext cx="3522345" cy="967740"/>
          </a:xfrm>
          <a:prstGeom prst="rect">
            <a:avLst/>
          </a:prstGeom>
        </p:spPr>
        <p:txBody>
          <a:bodyPr vert="horz" wrap="square" lIns="0" tIns="12700" rIns="0" bIns="0" rtlCol="0">
            <a:spAutoFit/>
          </a:bodyPr>
          <a:lstStyle/>
          <a:p>
            <a:pPr marR="5080" algn="r">
              <a:lnSpc>
                <a:spcPct val="100000"/>
              </a:lnSpc>
              <a:spcBef>
                <a:spcPts val="100"/>
              </a:spcBef>
            </a:pPr>
            <a:r>
              <a:rPr sz="1400" spc="-25" dirty="0">
                <a:solidFill>
                  <a:srgbClr val="3333CC"/>
                </a:solidFill>
                <a:latin typeface="Calibri"/>
                <a:cs typeface="Calibri"/>
              </a:rPr>
              <a:t>Bus</a:t>
            </a:r>
            <a:endParaRPr sz="1400" dirty="0">
              <a:latin typeface="Calibri"/>
              <a:cs typeface="Calibri"/>
            </a:endParaRPr>
          </a:p>
          <a:p>
            <a:pPr>
              <a:lnSpc>
                <a:spcPct val="100000"/>
              </a:lnSpc>
            </a:pPr>
            <a:endParaRPr sz="1750" dirty="0">
              <a:latin typeface="Calibri"/>
              <a:cs typeface="Calibri"/>
            </a:endParaRPr>
          </a:p>
          <a:p>
            <a:pPr marL="36195" marR="181610" indent="-24130">
              <a:lnSpc>
                <a:spcPct val="107100"/>
              </a:lnSpc>
            </a:pPr>
            <a:r>
              <a:rPr sz="1400" b="1" dirty="0">
                <a:solidFill>
                  <a:srgbClr val="990000"/>
                </a:solidFill>
                <a:latin typeface="Arial"/>
                <a:cs typeface="Arial"/>
              </a:rPr>
              <a:t>Processor</a:t>
            </a:r>
            <a:r>
              <a:rPr sz="1400" b="1" spc="110" dirty="0">
                <a:solidFill>
                  <a:srgbClr val="990000"/>
                </a:solidFill>
                <a:latin typeface="Arial"/>
                <a:cs typeface="Arial"/>
              </a:rPr>
              <a:t> </a:t>
            </a:r>
            <a:r>
              <a:rPr sz="1400" b="1" dirty="0">
                <a:solidFill>
                  <a:srgbClr val="990000"/>
                </a:solidFill>
                <a:latin typeface="Arial"/>
                <a:cs typeface="Arial"/>
              </a:rPr>
              <a:t>grabs</a:t>
            </a:r>
            <a:r>
              <a:rPr sz="1400" b="1" spc="114" dirty="0">
                <a:solidFill>
                  <a:srgbClr val="990000"/>
                </a:solidFill>
                <a:latin typeface="Arial"/>
                <a:cs typeface="Arial"/>
              </a:rPr>
              <a:t> </a:t>
            </a:r>
            <a:r>
              <a:rPr sz="1400" b="1" dirty="0">
                <a:solidFill>
                  <a:srgbClr val="990000"/>
                </a:solidFill>
                <a:latin typeface="Arial"/>
                <a:cs typeface="Arial"/>
              </a:rPr>
              <a:t>data</a:t>
            </a:r>
            <a:r>
              <a:rPr sz="1400" b="1" spc="120" dirty="0">
                <a:solidFill>
                  <a:srgbClr val="990000"/>
                </a:solidFill>
                <a:latin typeface="Arial"/>
                <a:cs typeface="Arial"/>
              </a:rPr>
              <a:t> </a:t>
            </a:r>
            <a:r>
              <a:rPr sz="1400" b="1" dirty="0">
                <a:solidFill>
                  <a:srgbClr val="990000"/>
                </a:solidFill>
                <a:latin typeface="Arial"/>
                <a:cs typeface="Arial"/>
              </a:rPr>
              <a:t>from</a:t>
            </a:r>
            <a:r>
              <a:rPr sz="1400" b="1" spc="135" dirty="0">
                <a:solidFill>
                  <a:srgbClr val="990000"/>
                </a:solidFill>
                <a:latin typeface="Arial"/>
                <a:cs typeface="Arial"/>
              </a:rPr>
              <a:t> </a:t>
            </a:r>
            <a:r>
              <a:rPr sz="1400" b="1" dirty="0">
                <a:solidFill>
                  <a:srgbClr val="990000"/>
                </a:solidFill>
                <a:latin typeface="Arial"/>
                <a:cs typeface="Arial"/>
              </a:rPr>
              <a:t>device</a:t>
            </a:r>
            <a:r>
              <a:rPr sz="1400" b="1" spc="120" dirty="0">
                <a:solidFill>
                  <a:srgbClr val="990000"/>
                </a:solidFill>
                <a:latin typeface="Arial"/>
                <a:cs typeface="Arial"/>
              </a:rPr>
              <a:t> </a:t>
            </a:r>
            <a:r>
              <a:rPr sz="1400" b="1" spc="-25" dirty="0">
                <a:solidFill>
                  <a:srgbClr val="990000"/>
                </a:solidFill>
                <a:latin typeface="Arial"/>
                <a:cs typeface="Arial"/>
              </a:rPr>
              <a:t>and </a:t>
            </a:r>
            <a:r>
              <a:rPr sz="1400" b="1" dirty="0">
                <a:solidFill>
                  <a:srgbClr val="990000"/>
                </a:solidFill>
                <a:latin typeface="Arial"/>
                <a:cs typeface="Arial"/>
              </a:rPr>
              <a:t>copies</a:t>
            </a:r>
            <a:r>
              <a:rPr sz="1400" b="1" spc="95" dirty="0">
                <a:solidFill>
                  <a:srgbClr val="990000"/>
                </a:solidFill>
                <a:latin typeface="Arial"/>
                <a:cs typeface="Arial"/>
              </a:rPr>
              <a:t> </a:t>
            </a:r>
            <a:r>
              <a:rPr sz="1400" b="1" dirty="0">
                <a:solidFill>
                  <a:srgbClr val="990000"/>
                </a:solidFill>
                <a:latin typeface="Arial"/>
                <a:cs typeface="Arial"/>
              </a:rPr>
              <a:t>to</a:t>
            </a:r>
            <a:r>
              <a:rPr sz="1400" b="1" spc="105" dirty="0">
                <a:solidFill>
                  <a:srgbClr val="990000"/>
                </a:solidFill>
                <a:latin typeface="Arial"/>
                <a:cs typeface="Arial"/>
              </a:rPr>
              <a:t> </a:t>
            </a:r>
            <a:r>
              <a:rPr sz="1400" b="1" dirty="0">
                <a:solidFill>
                  <a:srgbClr val="990000"/>
                </a:solidFill>
                <a:latin typeface="Arial"/>
                <a:cs typeface="Arial"/>
              </a:rPr>
              <a:t>buffer</a:t>
            </a:r>
            <a:r>
              <a:rPr sz="1400" b="1" spc="95" dirty="0">
                <a:solidFill>
                  <a:srgbClr val="990000"/>
                </a:solidFill>
                <a:latin typeface="Arial"/>
                <a:cs typeface="Arial"/>
              </a:rPr>
              <a:t> </a:t>
            </a:r>
            <a:r>
              <a:rPr sz="1350" b="1" dirty="0">
                <a:solidFill>
                  <a:srgbClr val="990000"/>
                </a:solidFill>
                <a:latin typeface="MS PGothic"/>
                <a:cs typeface="MS PGothic"/>
              </a:rPr>
              <a:t>“</a:t>
            </a:r>
            <a:r>
              <a:rPr sz="1400" b="1" dirty="0">
                <a:solidFill>
                  <a:srgbClr val="990000"/>
                </a:solidFill>
                <a:latin typeface="Arial"/>
                <a:cs typeface="Arial"/>
              </a:rPr>
              <a:t>by</a:t>
            </a:r>
            <a:r>
              <a:rPr sz="1400" b="1" spc="100" dirty="0">
                <a:solidFill>
                  <a:srgbClr val="990000"/>
                </a:solidFill>
                <a:latin typeface="Arial"/>
                <a:cs typeface="Arial"/>
              </a:rPr>
              <a:t> </a:t>
            </a:r>
            <a:r>
              <a:rPr sz="1400" b="1" dirty="0">
                <a:solidFill>
                  <a:srgbClr val="990000"/>
                </a:solidFill>
                <a:latin typeface="Arial"/>
                <a:cs typeface="Arial"/>
              </a:rPr>
              <a:t>hand</a:t>
            </a:r>
            <a:r>
              <a:rPr sz="1350" b="1" dirty="0">
                <a:solidFill>
                  <a:srgbClr val="990000"/>
                </a:solidFill>
                <a:latin typeface="MS PGothic"/>
                <a:cs typeface="MS PGothic"/>
              </a:rPr>
              <a:t>”</a:t>
            </a:r>
            <a:r>
              <a:rPr sz="1350" b="1" spc="80" dirty="0">
                <a:solidFill>
                  <a:srgbClr val="990000"/>
                </a:solidFill>
                <a:latin typeface="MS PGothic"/>
                <a:cs typeface="MS PGothic"/>
              </a:rPr>
              <a:t> </a:t>
            </a:r>
            <a:r>
              <a:rPr sz="1400" b="1" spc="-10" dirty="0">
                <a:solidFill>
                  <a:srgbClr val="990000"/>
                </a:solidFill>
                <a:latin typeface="Arial"/>
                <a:cs typeface="Arial"/>
              </a:rPr>
              <a:t>(manually)</a:t>
            </a:r>
            <a:endParaRPr sz="1400" dirty="0">
              <a:latin typeface="Arial"/>
              <a:cs typeface="Arial"/>
            </a:endParaRPr>
          </a:p>
        </p:txBody>
      </p:sp>
      <p:sp>
        <p:nvSpPr>
          <p:cNvPr id="36" name="object 36"/>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fld id="{81D60167-4931-47E6-BA6A-407CBD079E47}" type="slidenum">
              <a:rPr spc="-25" dirty="0"/>
              <a:t>3</a:t>
            </a:fld>
            <a:endParaRPr spc="-25"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A626B62-14AE-09A4-D35F-BD35C37F13AB}"/>
              </a:ext>
            </a:extLst>
          </p:cNvPr>
          <p:cNvSpPr txBox="1"/>
          <p:nvPr/>
        </p:nvSpPr>
        <p:spPr>
          <a:xfrm>
            <a:off x="2895600" y="314833"/>
            <a:ext cx="4033476" cy="707886"/>
          </a:xfrm>
          <a:prstGeom prst="rect">
            <a:avLst/>
          </a:prstGeom>
          <a:noFill/>
        </p:spPr>
        <p:txBody>
          <a:bodyPr wrap="none" rtlCol="0">
            <a:spAutoFit/>
          </a:bodyPr>
          <a:lstStyle/>
          <a:p>
            <a:r>
              <a:rPr lang="en-US" sz="4000" b="1" dirty="0"/>
              <a:t>Programmed IO</a:t>
            </a:r>
          </a:p>
        </p:txBody>
      </p:sp>
      <p:pic>
        <p:nvPicPr>
          <p:cNvPr id="6" name="Picture 5">
            <a:extLst>
              <a:ext uri="{FF2B5EF4-FFF2-40B4-BE49-F238E27FC236}">
                <a16:creationId xmlns:a16="http://schemas.microsoft.com/office/drawing/2014/main" id="{28A5B64E-6F40-39C6-2EFB-7F4E7C817C00}"/>
              </a:ext>
            </a:extLst>
          </p:cNvPr>
          <p:cNvPicPr>
            <a:picLocks noChangeAspect="1"/>
          </p:cNvPicPr>
          <p:nvPr/>
        </p:nvPicPr>
        <p:blipFill>
          <a:blip r:embed="rId2"/>
          <a:stretch>
            <a:fillRect/>
          </a:stretch>
        </p:blipFill>
        <p:spPr>
          <a:xfrm>
            <a:off x="1219200" y="1295400"/>
            <a:ext cx="7315200" cy="6248400"/>
          </a:xfrm>
          <a:prstGeom prst="rect">
            <a:avLst/>
          </a:prstGeom>
        </p:spPr>
      </p:pic>
    </p:spTree>
    <p:extLst>
      <p:ext uri="{BB962C8B-B14F-4D97-AF65-F5344CB8AC3E}">
        <p14:creationId xmlns:p14="http://schemas.microsoft.com/office/powerpoint/2010/main" val="239879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46F43-8A55-40EE-866C-22CBC99CAB5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DBA6435-CCD0-1552-B75C-37C39E59438A}"/>
              </a:ext>
            </a:extLst>
          </p:cNvPr>
          <p:cNvSpPr txBox="1">
            <a:spLocks noGrp="1"/>
          </p:cNvSpPr>
          <p:nvPr>
            <p:ph type="title"/>
          </p:nvPr>
        </p:nvSpPr>
        <p:spPr>
          <a:xfrm>
            <a:off x="983319" y="4664964"/>
            <a:ext cx="4296410" cy="513080"/>
          </a:xfrm>
          <a:prstGeom prst="rect">
            <a:avLst/>
          </a:prstGeom>
        </p:spPr>
        <p:txBody>
          <a:bodyPr vert="horz" wrap="square" lIns="0" tIns="12700" rIns="0" bIns="0" rtlCol="0">
            <a:spAutoFit/>
          </a:bodyPr>
          <a:lstStyle/>
          <a:p>
            <a:pPr marL="12700">
              <a:lnSpc>
                <a:spcPct val="100000"/>
              </a:lnSpc>
              <a:spcBef>
                <a:spcPts val="100"/>
              </a:spcBef>
            </a:pPr>
            <a:r>
              <a:rPr lang="en-US" sz="3200" dirty="0"/>
              <a:t>Interrupt Driven IO</a:t>
            </a:r>
            <a:endParaRPr sz="3200" dirty="0"/>
          </a:p>
        </p:txBody>
      </p:sp>
      <p:sp>
        <p:nvSpPr>
          <p:cNvPr id="3" name="object 3">
            <a:extLst>
              <a:ext uri="{FF2B5EF4-FFF2-40B4-BE49-F238E27FC236}">
                <a16:creationId xmlns:a16="http://schemas.microsoft.com/office/drawing/2014/main" id="{FAA74414-1906-CD9C-A395-A5475F83FC1C}"/>
              </a:ext>
            </a:extLst>
          </p:cNvPr>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fld id="{81D60167-4931-47E6-BA6A-407CBD079E47}" type="slidenum">
              <a:rPr spc="-25" dirty="0"/>
              <a:t>5</a:t>
            </a:fld>
            <a:endParaRPr spc="-25" dirty="0"/>
          </a:p>
        </p:txBody>
      </p:sp>
    </p:spTree>
    <p:extLst>
      <p:ext uri="{BB962C8B-B14F-4D97-AF65-F5344CB8AC3E}">
        <p14:creationId xmlns:p14="http://schemas.microsoft.com/office/powerpoint/2010/main" val="3016665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69E1C-A04F-1B52-4744-E973200E5690}"/>
              </a:ext>
            </a:extLst>
          </p:cNvPr>
          <p:cNvSpPr>
            <a:spLocks noGrp="1"/>
          </p:cNvSpPr>
          <p:nvPr>
            <p:ph type="title"/>
          </p:nvPr>
        </p:nvSpPr>
        <p:spPr>
          <a:xfrm>
            <a:off x="762000" y="304800"/>
            <a:ext cx="6904990" cy="553998"/>
          </a:xfrm>
        </p:spPr>
        <p:txBody>
          <a:bodyPr/>
          <a:lstStyle/>
          <a:p>
            <a:pPr algn="ctr"/>
            <a:r>
              <a:rPr lang="en-US" sz="3600" dirty="0"/>
              <a:t>Interrupt Driven IO</a:t>
            </a:r>
          </a:p>
        </p:txBody>
      </p:sp>
      <p:sp>
        <p:nvSpPr>
          <p:cNvPr id="4" name="TextBox 3">
            <a:extLst>
              <a:ext uri="{FF2B5EF4-FFF2-40B4-BE49-F238E27FC236}">
                <a16:creationId xmlns:a16="http://schemas.microsoft.com/office/drawing/2014/main" id="{2EBC60B1-77EC-8DD9-0B8B-7E573B1EEB67}"/>
              </a:ext>
            </a:extLst>
          </p:cNvPr>
          <p:cNvSpPr txBox="1"/>
          <p:nvPr/>
        </p:nvSpPr>
        <p:spPr>
          <a:xfrm>
            <a:off x="304800" y="1752600"/>
            <a:ext cx="9677400" cy="4031873"/>
          </a:xfrm>
          <a:prstGeom prst="rect">
            <a:avLst/>
          </a:prstGeom>
          <a:noFill/>
        </p:spPr>
        <p:txBody>
          <a:bodyPr wrap="square">
            <a:spAutoFit/>
          </a:bodyPr>
          <a:lstStyle/>
          <a:p>
            <a:pPr algn="just"/>
            <a:r>
              <a:rPr lang="en-US" sz="3200" b="0" i="0" dirty="0">
                <a:solidFill>
                  <a:srgbClr val="0D0D0D"/>
                </a:solidFill>
                <a:effectLst/>
                <a:latin typeface="Söhne"/>
              </a:rPr>
              <a:t>In ARM architecture, Interrupt-Driven I/O (Input/Output) refers to a mechanism where the processor is interrupted to handle I/O operations rather than continuously polling for I/O events. </a:t>
            </a:r>
          </a:p>
          <a:p>
            <a:endParaRPr lang="en-US" sz="3200" dirty="0">
              <a:solidFill>
                <a:srgbClr val="0D0D0D"/>
              </a:solidFill>
              <a:latin typeface="Söhne"/>
            </a:endParaRPr>
          </a:p>
          <a:p>
            <a:pPr algn="just"/>
            <a:r>
              <a:rPr lang="en-US" sz="3200" b="0" i="0" dirty="0">
                <a:solidFill>
                  <a:srgbClr val="0D0D0D"/>
                </a:solidFill>
                <a:effectLst/>
                <a:latin typeface="Söhne"/>
              </a:rPr>
              <a:t>This approach allows the processor to perform other tasks while waiting for I/O operations to complete, improving overall system efficiency.</a:t>
            </a:r>
            <a:endParaRPr lang="en-US" sz="3200" dirty="0"/>
          </a:p>
        </p:txBody>
      </p:sp>
    </p:spTree>
    <p:extLst>
      <p:ext uri="{BB962C8B-B14F-4D97-AF65-F5344CB8AC3E}">
        <p14:creationId xmlns:p14="http://schemas.microsoft.com/office/powerpoint/2010/main" val="2676034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E8F90-F51A-5EAD-ABEF-E82DEEC0A505}"/>
              </a:ext>
            </a:extLst>
          </p:cNvPr>
          <p:cNvSpPr>
            <a:spLocks noGrp="1"/>
          </p:cNvSpPr>
          <p:nvPr>
            <p:ph type="title"/>
          </p:nvPr>
        </p:nvSpPr>
        <p:spPr>
          <a:xfrm>
            <a:off x="1219200" y="76200"/>
            <a:ext cx="6904990" cy="738664"/>
          </a:xfrm>
        </p:spPr>
        <p:txBody>
          <a:bodyPr/>
          <a:lstStyle/>
          <a:p>
            <a:pPr algn="ctr"/>
            <a:r>
              <a:rPr lang="en-US" sz="4800" dirty="0"/>
              <a:t>Interrupt Driven IO</a:t>
            </a:r>
          </a:p>
        </p:txBody>
      </p:sp>
      <p:pic>
        <p:nvPicPr>
          <p:cNvPr id="4" name="Picture 3">
            <a:extLst>
              <a:ext uri="{FF2B5EF4-FFF2-40B4-BE49-F238E27FC236}">
                <a16:creationId xmlns:a16="http://schemas.microsoft.com/office/drawing/2014/main" id="{D991FD8C-D115-9ED2-E42D-4590D922B6F2}"/>
              </a:ext>
            </a:extLst>
          </p:cNvPr>
          <p:cNvPicPr>
            <a:picLocks noChangeAspect="1"/>
          </p:cNvPicPr>
          <p:nvPr/>
        </p:nvPicPr>
        <p:blipFill>
          <a:blip r:embed="rId2"/>
          <a:stretch>
            <a:fillRect/>
          </a:stretch>
        </p:blipFill>
        <p:spPr>
          <a:xfrm>
            <a:off x="838200" y="1066800"/>
            <a:ext cx="8763001" cy="6314643"/>
          </a:xfrm>
          <a:prstGeom prst="rect">
            <a:avLst/>
          </a:prstGeom>
        </p:spPr>
      </p:pic>
    </p:spTree>
    <p:extLst>
      <p:ext uri="{BB962C8B-B14F-4D97-AF65-F5344CB8AC3E}">
        <p14:creationId xmlns:p14="http://schemas.microsoft.com/office/powerpoint/2010/main" val="3915164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3319" y="4664964"/>
            <a:ext cx="4296410" cy="513080"/>
          </a:xfrm>
          <a:prstGeom prst="rect">
            <a:avLst/>
          </a:prstGeom>
        </p:spPr>
        <p:txBody>
          <a:bodyPr vert="horz" wrap="square" lIns="0" tIns="12700" rIns="0" bIns="0" rtlCol="0">
            <a:spAutoFit/>
          </a:bodyPr>
          <a:lstStyle/>
          <a:p>
            <a:pPr marL="12700">
              <a:lnSpc>
                <a:spcPct val="100000"/>
              </a:lnSpc>
              <a:spcBef>
                <a:spcPts val="100"/>
              </a:spcBef>
            </a:pPr>
            <a:r>
              <a:rPr sz="3200" dirty="0"/>
              <a:t>DIRECT</a:t>
            </a:r>
            <a:r>
              <a:rPr sz="3200" spc="-35" dirty="0"/>
              <a:t> </a:t>
            </a:r>
            <a:r>
              <a:rPr sz="3200" dirty="0"/>
              <a:t>MEMORY</a:t>
            </a:r>
            <a:r>
              <a:rPr sz="3200" spc="-20" dirty="0"/>
              <a:t> </a:t>
            </a:r>
            <a:r>
              <a:rPr sz="3200" spc="-10" dirty="0"/>
              <a:t>ACCESS</a:t>
            </a:r>
            <a:endParaRPr sz="3200"/>
          </a:p>
        </p:txBody>
      </p:sp>
      <p:sp>
        <p:nvSpPr>
          <p:cNvPr id="3" name="object 3"/>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fld id="{81D60167-4931-47E6-BA6A-407CBD079E47}" type="slidenum">
              <a:rPr spc="-25" dirty="0"/>
              <a:t>8</a:t>
            </a:fld>
            <a:endParaRPr spc="-25"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36185" y="2212819"/>
            <a:ext cx="7251700" cy="1463040"/>
          </a:xfrm>
          <a:prstGeom prst="rect">
            <a:avLst/>
          </a:prstGeom>
        </p:spPr>
        <p:txBody>
          <a:bodyPr vert="horz" wrap="square" lIns="0" tIns="41910" rIns="0" bIns="0" rtlCol="0">
            <a:spAutoFit/>
          </a:bodyPr>
          <a:lstStyle/>
          <a:p>
            <a:pPr marL="286385" indent="-273685">
              <a:lnSpc>
                <a:spcPct val="100000"/>
              </a:lnSpc>
              <a:spcBef>
                <a:spcPts val="330"/>
              </a:spcBef>
              <a:buClr>
                <a:srgbClr val="990000"/>
              </a:buClr>
              <a:buSzPct val="63157"/>
              <a:buFont typeface="Wingdings 2"/>
              <a:buChar char=""/>
              <a:tabLst>
                <a:tab pos="286385" algn="l"/>
              </a:tabLst>
            </a:pPr>
            <a:r>
              <a:rPr sz="1900" b="1" dirty="0">
                <a:latin typeface="Calibri"/>
                <a:cs typeface="Calibri"/>
              </a:rPr>
              <a:t>What</a:t>
            </a:r>
            <a:r>
              <a:rPr sz="1900" b="1" spc="15" dirty="0">
                <a:latin typeface="Calibri"/>
                <a:cs typeface="Calibri"/>
              </a:rPr>
              <a:t> </a:t>
            </a:r>
            <a:r>
              <a:rPr sz="1900" b="1" dirty="0">
                <a:latin typeface="Calibri"/>
                <a:cs typeface="Calibri"/>
              </a:rPr>
              <a:t>if</a:t>
            </a:r>
            <a:r>
              <a:rPr sz="1900" b="1" spc="20" dirty="0">
                <a:latin typeface="Calibri"/>
                <a:cs typeface="Calibri"/>
              </a:rPr>
              <a:t> </a:t>
            </a:r>
            <a:r>
              <a:rPr sz="1900" b="1" dirty="0">
                <a:latin typeface="Calibri"/>
                <a:cs typeface="Calibri"/>
              </a:rPr>
              <a:t>we</a:t>
            </a:r>
            <a:r>
              <a:rPr sz="1900" b="1" spc="25" dirty="0">
                <a:latin typeface="Calibri"/>
                <a:cs typeface="Calibri"/>
              </a:rPr>
              <a:t> </a:t>
            </a:r>
            <a:r>
              <a:rPr sz="1900" b="1" dirty="0">
                <a:latin typeface="Calibri"/>
                <a:cs typeface="Calibri"/>
              </a:rPr>
              <a:t>make</a:t>
            </a:r>
            <a:r>
              <a:rPr sz="1900" b="1" spc="25" dirty="0">
                <a:latin typeface="Calibri"/>
                <a:cs typeface="Calibri"/>
              </a:rPr>
              <a:t> </a:t>
            </a:r>
            <a:r>
              <a:rPr sz="1900" b="1" dirty="0">
                <a:latin typeface="Calibri"/>
                <a:cs typeface="Calibri"/>
              </a:rPr>
              <a:t>the</a:t>
            </a:r>
            <a:r>
              <a:rPr sz="1900" b="1" spc="25" dirty="0">
                <a:latin typeface="Calibri"/>
                <a:cs typeface="Calibri"/>
              </a:rPr>
              <a:t> </a:t>
            </a:r>
            <a:r>
              <a:rPr sz="1900" b="1" dirty="0">
                <a:latin typeface="Calibri"/>
                <a:cs typeface="Calibri"/>
              </a:rPr>
              <a:t>device</a:t>
            </a:r>
            <a:r>
              <a:rPr sz="1900" b="1" spc="25" dirty="0">
                <a:latin typeface="Calibri"/>
                <a:cs typeface="Calibri"/>
              </a:rPr>
              <a:t> </a:t>
            </a:r>
            <a:r>
              <a:rPr sz="1900" b="1" dirty="0">
                <a:latin typeface="Calibri"/>
                <a:cs typeface="Calibri"/>
              </a:rPr>
              <a:t>a</a:t>
            </a:r>
            <a:r>
              <a:rPr sz="1900" b="1" spc="25" dirty="0">
                <a:latin typeface="Calibri"/>
                <a:cs typeface="Calibri"/>
              </a:rPr>
              <a:t> </a:t>
            </a:r>
            <a:r>
              <a:rPr sz="1900" b="1" dirty="0">
                <a:latin typeface="Calibri"/>
                <a:cs typeface="Calibri"/>
              </a:rPr>
              <a:t>little</a:t>
            </a:r>
            <a:r>
              <a:rPr sz="1900" b="1" spc="30" dirty="0">
                <a:latin typeface="Calibri"/>
                <a:cs typeface="Calibri"/>
              </a:rPr>
              <a:t> </a:t>
            </a:r>
            <a:r>
              <a:rPr sz="1900" b="1" spc="-10" dirty="0">
                <a:latin typeface="Calibri"/>
                <a:cs typeface="Calibri"/>
              </a:rPr>
              <a:t>smarter??</a:t>
            </a:r>
            <a:endParaRPr sz="1900">
              <a:latin typeface="Calibri"/>
              <a:cs typeface="Calibri"/>
            </a:endParaRPr>
          </a:p>
          <a:p>
            <a:pPr marL="605790" lvl="1" indent="-227965">
              <a:lnSpc>
                <a:spcPct val="100000"/>
              </a:lnSpc>
              <a:spcBef>
                <a:spcPts val="420"/>
              </a:spcBef>
              <a:buClr>
                <a:srgbClr val="990000"/>
              </a:buClr>
              <a:buSzPct val="112500"/>
              <a:buFont typeface="Arial"/>
              <a:buChar char="■"/>
              <a:tabLst>
                <a:tab pos="605790" algn="l"/>
              </a:tabLst>
            </a:pPr>
            <a:r>
              <a:rPr sz="1600" dirty="0">
                <a:latin typeface="Calibri"/>
                <a:cs typeface="Calibri"/>
              </a:rPr>
              <a:t>Make</a:t>
            </a:r>
            <a:r>
              <a:rPr sz="1600" spc="-15" dirty="0">
                <a:latin typeface="Calibri"/>
                <a:cs typeface="Calibri"/>
              </a:rPr>
              <a:t> </a:t>
            </a:r>
            <a:r>
              <a:rPr sz="1600" dirty="0">
                <a:latin typeface="Calibri"/>
                <a:cs typeface="Calibri"/>
              </a:rPr>
              <a:t>the</a:t>
            </a:r>
            <a:r>
              <a:rPr sz="1600" spc="-5" dirty="0">
                <a:latin typeface="Calibri"/>
                <a:cs typeface="Calibri"/>
              </a:rPr>
              <a:t> </a:t>
            </a:r>
            <a:r>
              <a:rPr sz="1600" dirty="0">
                <a:latin typeface="Calibri"/>
                <a:cs typeface="Calibri"/>
              </a:rPr>
              <a:t>device</a:t>
            </a:r>
            <a:r>
              <a:rPr sz="1600" spc="-5" dirty="0">
                <a:latin typeface="Calibri"/>
                <a:cs typeface="Calibri"/>
              </a:rPr>
              <a:t> </a:t>
            </a:r>
            <a:r>
              <a:rPr sz="1600" dirty="0">
                <a:latin typeface="Calibri"/>
                <a:cs typeface="Calibri"/>
              </a:rPr>
              <a:t>capable</a:t>
            </a:r>
            <a:r>
              <a:rPr sz="1600" spc="-5" dirty="0">
                <a:latin typeface="Calibri"/>
                <a:cs typeface="Calibri"/>
              </a:rPr>
              <a:t> </a:t>
            </a:r>
            <a:r>
              <a:rPr sz="1600" dirty="0">
                <a:latin typeface="Calibri"/>
                <a:cs typeface="Calibri"/>
              </a:rPr>
              <a:t>of</a:t>
            </a:r>
            <a:r>
              <a:rPr sz="1600" spc="-5" dirty="0">
                <a:latin typeface="Calibri"/>
                <a:cs typeface="Calibri"/>
              </a:rPr>
              <a:t> </a:t>
            </a:r>
            <a:r>
              <a:rPr sz="1600" dirty="0">
                <a:latin typeface="Calibri"/>
                <a:cs typeface="Calibri"/>
              </a:rPr>
              <a:t>moving</a:t>
            </a:r>
            <a:r>
              <a:rPr sz="1600" spc="-10" dirty="0">
                <a:latin typeface="Calibri"/>
                <a:cs typeface="Calibri"/>
              </a:rPr>
              <a:t> </a:t>
            </a:r>
            <a:r>
              <a:rPr sz="1600" dirty="0">
                <a:latin typeface="Calibri"/>
                <a:cs typeface="Calibri"/>
              </a:rPr>
              <a:t>data</a:t>
            </a:r>
            <a:r>
              <a:rPr sz="1600" spc="-5" dirty="0">
                <a:latin typeface="Calibri"/>
                <a:cs typeface="Calibri"/>
              </a:rPr>
              <a:t> </a:t>
            </a:r>
            <a:r>
              <a:rPr sz="1600" dirty="0">
                <a:latin typeface="Calibri"/>
                <a:cs typeface="Calibri"/>
              </a:rPr>
              <a:t>to/from</a:t>
            </a:r>
            <a:r>
              <a:rPr sz="1600" spc="-5" dirty="0">
                <a:latin typeface="Calibri"/>
                <a:cs typeface="Calibri"/>
              </a:rPr>
              <a:t> </a:t>
            </a:r>
            <a:r>
              <a:rPr sz="1600" dirty="0">
                <a:latin typeface="Calibri"/>
                <a:cs typeface="Calibri"/>
              </a:rPr>
              <a:t>memory</a:t>
            </a:r>
            <a:r>
              <a:rPr sz="1600" spc="-10" dirty="0">
                <a:latin typeface="Calibri"/>
                <a:cs typeface="Calibri"/>
              </a:rPr>
              <a:t> itself</a:t>
            </a:r>
            <a:endParaRPr sz="1600">
              <a:latin typeface="Calibri"/>
              <a:cs typeface="Calibri"/>
            </a:endParaRPr>
          </a:p>
          <a:p>
            <a:pPr marL="605790" lvl="1" indent="-227965">
              <a:lnSpc>
                <a:spcPct val="100000"/>
              </a:lnSpc>
              <a:spcBef>
                <a:spcPts val="385"/>
              </a:spcBef>
              <a:buSzPct val="112500"/>
              <a:buFont typeface="Arial"/>
              <a:buChar char="■"/>
              <a:tabLst>
                <a:tab pos="605790" algn="l"/>
              </a:tabLst>
            </a:pPr>
            <a:r>
              <a:rPr sz="1600" dirty="0">
                <a:solidFill>
                  <a:srgbClr val="990000"/>
                </a:solidFill>
                <a:latin typeface="Calibri"/>
                <a:cs typeface="Calibri"/>
              </a:rPr>
              <a:t>Advantage</a:t>
            </a:r>
            <a:r>
              <a:rPr sz="1600" dirty="0">
                <a:latin typeface="Calibri"/>
                <a:cs typeface="Calibri"/>
              </a:rPr>
              <a:t>:</a:t>
            </a:r>
            <a:r>
              <a:rPr sz="1600" spc="-20" dirty="0">
                <a:latin typeface="Calibri"/>
                <a:cs typeface="Calibri"/>
              </a:rPr>
              <a:t> </a:t>
            </a:r>
            <a:r>
              <a:rPr sz="1600" dirty="0">
                <a:latin typeface="Calibri"/>
                <a:cs typeface="Calibri"/>
              </a:rPr>
              <a:t>it</a:t>
            </a:r>
            <a:r>
              <a:rPr sz="1600" spc="-5" dirty="0">
                <a:latin typeface="Calibri"/>
                <a:cs typeface="Calibri"/>
              </a:rPr>
              <a:t> </a:t>
            </a:r>
            <a:r>
              <a:rPr sz="1600" dirty="0">
                <a:latin typeface="Calibri"/>
                <a:cs typeface="Calibri"/>
              </a:rPr>
              <a:t>would</a:t>
            </a:r>
            <a:r>
              <a:rPr sz="1600" spc="-10" dirty="0">
                <a:latin typeface="Calibri"/>
                <a:cs typeface="Calibri"/>
              </a:rPr>
              <a:t> </a:t>
            </a:r>
            <a:r>
              <a:rPr sz="1600" dirty="0">
                <a:latin typeface="Calibri"/>
                <a:cs typeface="Calibri"/>
              </a:rPr>
              <a:t>no</a:t>
            </a:r>
            <a:r>
              <a:rPr sz="1600" spc="-15" dirty="0">
                <a:latin typeface="Calibri"/>
                <a:cs typeface="Calibri"/>
              </a:rPr>
              <a:t> </a:t>
            </a:r>
            <a:r>
              <a:rPr sz="1600" dirty="0">
                <a:latin typeface="Calibri"/>
                <a:cs typeface="Calibri"/>
              </a:rPr>
              <a:t>longer</a:t>
            </a:r>
            <a:r>
              <a:rPr sz="1600" spc="-5" dirty="0">
                <a:latin typeface="Calibri"/>
                <a:cs typeface="Calibri"/>
              </a:rPr>
              <a:t> </a:t>
            </a:r>
            <a:r>
              <a:rPr sz="1600" dirty="0">
                <a:latin typeface="Calibri"/>
                <a:cs typeface="Calibri"/>
              </a:rPr>
              <a:t>need</a:t>
            </a:r>
            <a:r>
              <a:rPr sz="1600" spc="-10" dirty="0">
                <a:latin typeface="Calibri"/>
                <a:cs typeface="Calibri"/>
              </a:rPr>
              <a:t> </a:t>
            </a:r>
            <a:r>
              <a:rPr sz="1600" dirty="0">
                <a:latin typeface="Calibri"/>
                <a:cs typeface="Calibri"/>
              </a:rPr>
              <a:t>the</a:t>
            </a:r>
            <a:r>
              <a:rPr sz="1600" spc="-5" dirty="0">
                <a:latin typeface="Calibri"/>
                <a:cs typeface="Calibri"/>
              </a:rPr>
              <a:t> </a:t>
            </a:r>
            <a:r>
              <a:rPr sz="1600" dirty="0">
                <a:latin typeface="Calibri"/>
                <a:cs typeface="Calibri"/>
              </a:rPr>
              <a:t>processor</a:t>
            </a:r>
            <a:r>
              <a:rPr sz="1600" spc="-5" dirty="0">
                <a:latin typeface="Calibri"/>
                <a:cs typeface="Calibri"/>
              </a:rPr>
              <a:t> </a:t>
            </a:r>
            <a:r>
              <a:rPr sz="1600" dirty="0">
                <a:latin typeface="Calibri"/>
                <a:cs typeface="Calibri"/>
              </a:rPr>
              <a:t>to</a:t>
            </a:r>
            <a:r>
              <a:rPr sz="1600" spc="-15" dirty="0">
                <a:latin typeface="Calibri"/>
                <a:cs typeface="Calibri"/>
              </a:rPr>
              <a:t> </a:t>
            </a:r>
            <a:r>
              <a:rPr sz="1600" dirty="0">
                <a:latin typeface="Calibri"/>
                <a:cs typeface="Calibri"/>
              </a:rPr>
              <a:t>move</a:t>
            </a:r>
            <a:r>
              <a:rPr sz="1600" spc="-5" dirty="0">
                <a:latin typeface="Calibri"/>
                <a:cs typeface="Calibri"/>
              </a:rPr>
              <a:t> </a:t>
            </a:r>
            <a:r>
              <a:rPr sz="1600" dirty="0">
                <a:latin typeface="Calibri"/>
                <a:cs typeface="Calibri"/>
              </a:rPr>
              <a:t>the</a:t>
            </a:r>
            <a:r>
              <a:rPr sz="1600" spc="-5" dirty="0">
                <a:latin typeface="Calibri"/>
                <a:cs typeface="Calibri"/>
              </a:rPr>
              <a:t> </a:t>
            </a:r>
            <a:r>
              <a:rPr sz="1600" spc="-20" dirty="0">
                <a:latin typeface="Calibri"/>
                <a:cs typeface="Calibri"/>
              </a:rPr>
              <a:t>data</a:t>
            </a:r>
            <a:endParaRPr sz="1600">
              <a:latin typeface="Calibri"/>
              <a:cs typeface="Calibri"/>
            </a:endParaRPr>
          </a:p>
          <a:p>
            <a:pPr marL="605790" lvl="1" indent="-227965">
              <a:lnSpc>
                <a:spcPct val="100000"/>
              </a:lnSpc>
              <a:spcBef>
                <a:spcPts val="480"/>
              </a:spcBef>
              <a:buSzPct val="112500"/>
              <a:buFont typeface="Arial"/>
              <a:buChar char="■"/>
              <a:tabLst>
                <a:tab pos="605790" algn="l"/>
              </a:tabLst>
            </a:pPr>
            <a:r>
              <a:rPr sz="1600" dirty="0">
                <a:solidFill>
                  <a:srgbClr val="990000"/>
                </a:solidFill>
                <a:latin typeface="Calibri"/>
                <a:cs typeface="Calibri"/>
              </a:rPr>
              <a:t>Disadvantage</a:t>
            </a:r>
            <a:r>
              <a:rPr sz="1600" dirty="0">
                <a:latin typeface="Calibri"/>
                <a:cs typeface="Calibri"/>
              </a:rPr>
              <a:t>:</a:t>
            </a:r>
            <a:r>
              <a:rPr sz="1600" spc="-10" dirty="0">
                <a:latin typeface="Calibri"/>
                <a:cs typeface="Calibri"/>
              </a:rPr>
              <a:t> </a:t>
            </a:r>
            <a:r>
              <a:rPr sz="1600" dirty="0">
                <a:latin typeface="Calibri"/>
                <a:cs typeface="Calibri"/>
              </a:rPr>
              <a:t>more</a:t>
            </a:r>
            <a:r>
              <a:rPr sz="1600" spc="-10" dirty="0">
                <a:latin typeface="Calibri"/>
                <a:cs typeface="Calibri"/>
              </a:rPr>
              <a:t> complicated</a:t>
            </a:r>
            <a:endParaRPr sz="1600">
              <a:latin typeface="Calibri"/>
              <a:cs typeface="Calibri"/>
            </a:endParaRPr>
          </a:p>
          <a:p>
            <a:pPr marR="5080" algn="r">
              <a:lnSpc>
                <a:spcPct val="100000"/>
              </a:lnSpc>
              <a:spcBef>
                <a:spcPts val="80"/>
              </a:spcBef>
            </a:pPr>
            <a:r>
              <a:rPr sz="1400" b="1" dirty="0">
                <a:solidFill>
                  <a:srgbClr val="990000"/>
                </a:solidFill>
                <a:latin typeface="Arial"/>
                <a:cs typeface="Arial"/>
              </a:rPr>
              <a:t>DMA</a:t>
            </a:r>
            <a:r>
              <a:rPr sz="1400" b="1" spc="100" dirty="0">
                <a:solidFill>
                  <a:srgbClr val="990000"/>
                </a:solidFill>
                <a:latin typeface="Arial"/>
                <a:cs typeface="Arial"/>
              </a:rPr>
              <a:t> </a:t>
            </a:r>
            <a:r>
              <a:rPr sz="1400" b="1" dirty="0">
                <a:solidFill>
                  <a:srgbClr val="990000"/>
                </a:solidFill>
                <a:latin typeface="Arial"/>
                <a:cs typeface="Arial"/>
              </a:rPr>
              <a:t>reads/writes</a:t>
            </a:r>
            <a:r>
              <a:rPr sz="1400" b="1" spc="165" dirty="0">
                <a:solidFill>
                  <a:srgbClr val="990000"/>
                </a:solidFill>
                <a:latin typeface="Arial"/>
                <a:cs typeface="Arial"/>
              </a:rPr>
              <a:t> </a:t>
            </a:r>
            <a:r>
              <a:rPr sz="1400" b="1" spc="-10" dirty="0">
                <a:solidFill>
                  <a:srgbClr val="990000"/>
                </a:solidFill>
                <a:latin typeface="Arial"/>
                <a:cs typeface="Arial"/>
              </a:rPr>
              <a:t>memory..</a:t>
            </a:r>
            <a:endParaRPr sz="1400">
              <a:latin typeface="Arial"/>
              <a:cs typeface="Arial"/>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Direct</a:t>
            </a:r>
            <a:r>
              <a:rPr spc="-85" dirty="0"/>
              <a:t> </a:t>
            </a:r>
            <a:r>
              <a:rPr dirty="0"/>
              <a:t>Memory</a:t>
            </a:r>
            <a:r>
              <a:rPr spc="-80" dirty="0"/>
              <a:t> </a:t>
            </a:r>
            <a:r>
              <a:rPr dirty="0"/>
              <a:t>Access</a:t>
            </a:r>
            <a:r>
              <a:rPr spc="-70" dirty="0"/>
              <a:t> </a:t>
            </a:r>
            <a:r>
              <a:rPr spc="-10" dirty="0"/>
              <a:t>(DMA)</a:t>
            </a:r>
          </a:p>
        </p:txBody>
      </p:sp>
      <p:grpSp>
        <p:nvGrpSpPr>
          <p:cNvPr id="4" name="object 4"/>
          <p:cNvGrpSpPr/>
          <p:nvPr/>
        </p:nvGrpSpPr>
        <p:grpSpPr>
          <a:xfrm>
            <a:off x="2514600" y="3855720"/>
            <a:ext cx="2451100" cy="1331595"/>
            <a:chOff x="2514600" y="3855720"/>
            <a:chExt cx="2451100" cy="1331595"/>
          </a:xfrm>
        </p:grpSpPr>
        <p:sp>
          <p:nvSpPr>
            <p:cNvPr id="5" name="object 5"/>
            <p:cNvSpPr/>
            <p:nvPr/>
          </p:nvSpPr>
          <p:spPr>
            <a:xfrm>
              <a:off x="4950460" y="4927879"/>
              <a:ext cx="0" cy="243840"/>
            </a:xfrm>
            <a:custGeom>
              <a:avLst/>
              <a:gdLst/>
              <a:ahLst/>
              <a:cxnLst/>
              <a:rect l="l" t="t" r="r" b="b"/>
              <a:pathLst>
                <a:path h="243839">
                  <a:moveTo>
                    <a:pt x="0" y="0"/>
                  </a:moveTo>
                  <a:lnTo>
                    <a:pt x="0" y="243839"/>
                  </a:lnTo>
                </a:path>
              </a:pathLst>
            </a:custGeom>
            <a:ln w="30480">
              <a:solidFill>
                <a:srgbClr val="000000"/>
              </a:solidFill>
            </a:ln>
          </p:spPr>
          <p:txBody>
            <a:bodyPr wrap="square" lIns="0" tIns="0" rIns="0" bIns="0" rtlCol="0"/>
            <a:lstStyle/>
            <a:p>
              <a:endParaRPr/>
            </a:p>
          </p:txBody>
        </p:sp>
        <p:pic>
          <p:nvPicPr>
            <p:cNvPr id="6" name="object 6"/>
            <p:cNvPicPr/>
            <p:nvPr/>
          </p:nvPicPr>
          <p:blipFill>
            <a:blip r:embed="rId2" cstate="print"/>
            <a:stretch>
              <a:fillRect/>
            </a:stretch>
          </p:blipFill>
          <p:spPr>
            <a:xfrm>
              <a:off x="2514600" y="3855720"/>
              <a:ext cx="1709927" cy="1039367"/>
            </a:xfrm>
            <a:prstGeom prst="rect">
              <a:avLst/>
            </a:prstGeom>
          </p:spPr>
        </p:pic>
      </p:grpSp>
      <p:sp>
        <p:nvSpPr>
          <p:cNvPr id="7" name="object 7"/>
          <p:cNvSpPr txBox="1"/>
          <p:nvPr/>
        </p:nvSpPr>
        <p:spPr>
          <a:xfrm>
            <a:off x="2930093" y="4094988"/>
            <a:ext cx="746125" cy="238760"/>
          </a:xfrm>
          <a:prstGeom prst="rect">
            <a:avLst/>
          </a:prstGeom>
        </p:spPr>
        <p:txBody>
          <a:bodyPr vert="horz" wrap="square" lIns="0" tIns="12700" rIns="0" bIns="0" rtlCol="0">
            <a:spAutoFit/>
          </a:bodyPr>
          <a:lstStyle/>
          <a:p>
            <a:pPr marL="12700">
              <a:lnSpc>
                <a:spcPct val="100000"/>
              </a:lnSpc>
              <a:spcBef>
                <a:spcPts val="100"/>
              </a:spcBef>
            </a:pPr>
            <a:r>
              <a:rPr sz="1400" spc="-10" dirty="0">
                <a:latin typeface="Calibri"/>
                <a:cs typeface="Calibri"/>
              </a:rPr>
              <a:t>Processor</a:t>
            </a:r>
            <a:endParaRPr sz="1400">
              <a:latin typeface="Calibri"/>
              <a:cs typeface="Calibri"/>
            </a:endParaRPr>
          </a:p>
        </p:txBody>
      </p:sp>
      <p:grpSp>
        <p:nvGrpSpPr>
          <p:cNvPr id="8" name="object 8"/>
          <p:cNvGrpSpPr/>
          <p:nvPr/>
        </p:nvGrpSpPr>
        <p:grpSpPr>
          <a:xfrm>
            <a:off x="2194560" y="4486655"/>
            <a:ext cx="4828540" cy="785495"/>
            <a:chOff x="2194560" y="4486655"/>
            <a:chExt cx="4828540" cy="785495"/>
          </a:xfrm>
        </p:grpSpPr>
        <p:sp>
          <p:nvSpPr>
            <p:cNvPr id="9" name="object 9"/>
            <p:cNvSpPr/>
            <p:nvPr/>
          </p:nvSpPr>
          <p:spPr>
            <a:xfrm>
              <a:off x="2194560" y="5089169"/>
              <a:ext cx="4828540" cy="182880"/>
            </a:xfrm>
            <a:custGeom>
              <a:avLst/>
              <a:gdLst/>
              <a:ahLst/>
              <a:cxnLst/>
              <a:rect l="l" t="t" r="r" b="b"/>
              <a:pathLst>
                <a:path w="4828540" h="182879">
                  <a:moveTo>
                    <a:pt x="4645660" y="121921"/>
                  </a:moveTo>
                  <a:lnTo>
                    <a:pt x="4645660" y="182881"/>
                  </a:lnTo>
                  <a:lnTo>
                    <a:pt x="4767580" y="121921"/>
                  </a:lnTo>
                  <a:lnTo>
                    <a:pt x="4645660" y="121921"/>
                  </a:lnTo>
                  <a:close/>
                </a:path>
                <a:path w="4828540" h="182879">
                  <a:moveTo>
                    <a:pt x="182879" y="0"/>
                  </a:moveTo>
                  <a:lnTo>
                    <a:pt x="0" y="91440"/>
                  </a:lnTo>
                  <a:lnTo>
                    <a:pt x="182879" y="182880"/>
                  </a:lnTo>
                  <a:lnTo>
                    <a:pt x="182879" y="121920"/>
                  </a:lnTo>
                  <a:lnTo>
                    <a:pt x="152398" y="121920"/>
                  </a:lnTo>
                  <a:lnTo>
                    <a:pt x="152398" y="60960"/>
                  </a:lnTo>
                  <a:lnTo>
                    <a:pt x="182879" y="60960"/>
                  </a:lnTo>
                  <a:lnTo>
                    <a:pt x="182879" y="0"/>
                  </a:lnTo>
                  <a:close/>
                </a:path>
                <a:path w="4828540" h="182879">
                  <a:moveTo>
                    <a:pt x="4645660" y="60961"/>
                  </a:moveTo>
                  <a:lnTo>
                    <a:pt x="4645660" y="121921"/>
                  </a:lnTo>
                  <a:lnTo>
                    <a:pt x="4676147" y="121921"/>
                  </a:lnTo>
                  <a:lnTo>
                    <a:pt x="4676147" y="60961"/>
                  </a:lnTo>
                  <a:lnTo>
                    <a:pt x="4645660" y="60961"/>
                  </a:lnTo>
                  <a:close/>
                </a:path>
                <a:path w="4828540" h="182879">
                  <a:moveTo>
                    <a:pt x="4645660" y="1"/>
                  </a:moveTo>
                  <a:lnTo>
                    <a:pt x="4645660" y="60961"/>
                  </a:lnTo>
                  <a:lnTo>
                    <a:pt x="4676147" y="60961"/>
                  </a:lnTo>
                  <a:lnTo>
                    <a:pt x="4676147" y="121921"/>
                  </a:lnTo>
                  <a:lnTo>
                    <a:pt x="4767582" y="121920"/>
                  </a:lnTo>
                  <a:lnTo>
                    <a:pt x="4828540" y="91441"/>
                  </a:lnTo>
                  <a:lnTo>
                    <a:pt x="4645660" y="1"/>
                  </a:lnTo>
                  <a:close/>
                </a:path>
                <a:path w="4828540" h="182879">
                  <a:moveTo>
                    <a:pt x="182879" y="60960"/>
                  </a:moveTo>
                  <a:lnTo>
                    <a:pt x="182879" y="121920"/>
                  </a:lnTo>
                  <a:lnTo>
                    <a:pt x="4645660" y="121921"/>
                  </a:lnTo>
                  <a:lnTo>
                    <a:pt x="4645660" y="60961"/>
                  </a:lnTo>
                  <a:lnTo>
                    <a:pt x="182879" y="60960"/>
                  </a:lnTo>
                  <a:close/>
                </a:path>
                <a:path w="4828540" h="182879">
                  <a:moveTo>
                    <a:pt x="152398" y="60960"/>
                  </a:moveTo>
                  <a:lnTo>
                    <a:pt x="152398" y="121920"/>
                  </a:lnTo>
                  <a:lnTo>
                    <a:pt x="182879" y="121920"/>
                  </a:lnTo>
                  <a:lnTo>
                    <a:pt x="182879" y="60960"/>
                  </a:lnTo>
                  <a:lnTo>
                    <a:pt x="152398" y="60960"/>
                  </a:lnTo>
                  <a:close/>
                </a:path>
                <a:path w="4828540" h="182879">
                  <a:moveTo>
                    <a:pt x="182879" y="60960"/>
                  </a:moveTo>
                  <a:lnTo>
                    <a:pt x="152398" y="60960"/>
                  </a:lnTo>
                  <a:lnTo>
                    <a:pt x="182879" y="60960"/>
                  </a:lnTo>
                  <a:close/>
                </a:path>
              </a:pathLst>
            </a:custGeom>
            <a:solidFill>
              <a:srgbClr val="000000"/>
            </a:solidFill>
          </p:spPr>
          <p:txBody>
            <a:bodyPr wrap="square" lIns="0" tIns="0" rIns="0" bIns="0" rtlCol="0"/>
            <a:lstStyle/>
            <a:p>
              <a:endParaRPr/>
            </a:p>
          </p:txBody>
        </p:sp>
        <p:sp>
          <p:nvSpPr>
            <p:cNvPr id="10" name="object 10"/>
            <p:cNvSpPr/>
            <p:nvPr/>
          </p:nvSpPr>
          <p:spPr>
            <a:xfrm>
              <a:off x="3304540" y="4866919"/>
              <a:ext cx="0" cy="304800"/>
            </a:xfrm>
            <a:custGeom>
              <a:avLst/>
              <a:gdLst/>
              <a:ahLst/>
              <a:cxnLst/>
              <a:rect l="l" t="t" r="r" b="b"/>
              <a:pathLst>
                <a:path h="304800">
                  <a:moveTo>
                    <a:pt x="0" y="0"/>
                  </a:moveTo>
                  <a:lnTo>
                    <a:pt x="0" y="304799"/>
                  </a:lnTo>
                </a:path>
              </a:pathLst>
            </a:custGeom>
            <a:ln w="30479">
              <a:solidFill>
                <a:srgbClr val="000000"/>
              </a:solidFill>
            </a:ln>
          </p:spPr>
          <p:txBody>
            <a:bodyPr wrap="square" lIns="0" tIns="0" rIns="0" bIns="0" rtlCol="0"/>
            <a:lstStyle/>
            <a:p>
              <a:endParaRPr/>
            </a:p>
          </p:txBody>
        </p:sp>
        <p:sp>
          <p:nvSpPr>
            <p:cNvPr id="11" name="object 11"/>
            <p:cNvSpPr/>
            <p:nvPr/>
          </p:nvSpPr>
          <p:spPr>
            <a:xfrm>
              <a:off x="5977889" y="4888509"/>
              <a:ext cx="0" cy="304800"/>
            </a:xfrm>
            <a:custGeom>
              <a:avLst/>
              <a:gdLst/>
              <a:ahLst/>
              <a:cxnLst/>
              <a:rect l="l" t="t" r="r" b="b"/>
              <a:pathLst>
                <a:path h="304800">
                  <a:moveTo>
                    <a:pt x="0" y="0"/>
                  </a:moveTo>
                  <a:lnTo>
                    <a:pt x="0" y="304799"/>
                  </a:lnTo>
                </a:path>
              </a:pathLst>
            </a:custGeom>
            <a:ln w="30479">
              <a:solidFill>
                <a:srgbClr val="000000"/>
              </a:solidFill>
            </a:ln>
          </p:spPr>
          <p:txBody>
            <a:bodyPr wrap="square" lIns="0" tIns="0" rIns="0" bIns="0" rtlCol="0"/>
            <a:lstStyle/>
            <a:p>
              <a:endParaRPr/>
            </a:p>
          </p:txBody>
        </p:sp>
        <p:pic>
          <p:nvPicPr>
            <p:cNvPr id="12" name="object 12"/>
            <p:cNvPicPr/>
            <p:nvPr/>
          </p:nvPicPr>
          <p:blipFill>
            <a:blip r:embed="rId3" cstate="print"/>
            <a:stretch>
              <a:fillRect/>
            </a:stretch>
          </p:blipFill>
          <p:spPr>
            <a:xfrm>
              <a:off x="5553456" y="4486655"/>
              <a:ext cx="874776" cy="448056"/>
            </a:xfrm>
            <a:prstGeom prst="rect">
              <a:avLst/>
            </a:prstGeom>
          </p:spPr>
        </p:pic>
      </p:grpSp>
      <p:sp>
        <p:nvSpPr>
          <p:cNvPr id="13" name="object 13"/>
          <p:cNvSpPr txBox="1"/>
          <p:nvPr/>
        </p:nvSpPr>
        <p:spPr>
          <a:xfrm>
            <a:off x="5672912" y="4652771"/>
            <a:ext cx="503555" cy="238760"/>
          </a:xfrm>
          <a:prstGeom prst="rect">
            <a:avLst/>
          </a:prstGeom>
        </p:spPr>
        <p:txBody>
          <a:bodyPr vert="horz" wrap="square" lIns="0" tIns="12700" rIns="0" bIns="0" rtlCol="0">
            <a:spAutoFit/>
          </a:bodyPr>
          <a:lstStyle/>
          <a:p>
            <a:pPr marL="12700">
              <a:lnSpc>
                <a:spcPct val="100000"/>
              </a:lnSpc>
              <a:spcBef>
                <a:spcPts val="100"/>
              </a:spcBef>
            </a:pPr>
            <a:r>
              <a:rPr sz="1400" spc="-10" dirty="0">
                <a:latin typeface="Calibri"/>
                <a:cs typeface="Calibri"/>
              </a:rPr>
              <a:t>device</a:t>
            </a:r>
            <a:endParaRPr sz="1400">
              <a:latin typeface="Calibri"/>
              <a:cs typeface="Calibri"/>
            </a:endParaRPr>
          </a:p>
        </p:txBody>
      </p:sp>
      <p:grpSp>
        <p:nvGrpSpPr>
          <p:cNvPr id="14" name="object 14"/>
          <p:cNvGrpSpPr/>
          <p:nvPr/>
        </p:nvGrpSpPr>
        <p:grpSpPr>
          <a:xfrm>
            <a:off x="3300729" y="4325111"/>
            <a:ext cx="737870" cy="579120"/>
            <a:chOff x="3300729" y="4325111"/>
            <a:chExt cx="737870" cy="579120"/>
          </a:xfrm>
        </p:grpSpPr>
        <p:pic>
          <p:nvPicPr>
            <p:cNvPr id="15" name="object 15"/>
            <p:cNvPicPr/>
            <p:nvPr/>
          </p:nvPicPr>
          <p:blipFill>
            <a:blip r:embed="rId4" cstate="print"/>
            <a:stretch>
              <a:fillRect/>
            </a:stretch>
          </p:blipFill>
          <p:spPr>
            <a:xfrm>
              <a:off x="3310127" y="4383023"/>
              <a:ext cx="722376" cy="417575"/>
            </a:xfrm>
            <a:prstGeom prst="rect">
              <a:avLst/>
            </a:prstGeom>
          </p:spPr>
        </p:pic>
        <p:pic>
          <p:nvPicPr>
            <p:cNvPr id="16" name="object 16"/>
            <p:cNvPicPr/>
            <p:nvPr/>
          </p:nvPicPr>
          <p:blipFill>
            <a:blip r:embed="rId5" cstate="print"/>
            <a:stretch>
              <a:fillRect/>
            </a:stretch>
          </p:blipFill>
          <p:spPr>
            <a:xfrm>
              <a:off x="3300983" y="4325111"/>
              <a:ext cx="737615" cy="579119"/>
            </a:xfrm>
            <a:prstGeom prst="rect">
              <a:avLst/>
            </a:prstGeom>
          </p:spPr>
        </p:pic>
        <p:sp>
          <p:nvSpPr>
            <p:cNvPr id="17" name="object 17"/>
            <p:cNvSpPr/>
            <p:nvPr/>
          </p:nvSpPr>
          <p:spPr>
            <a:xfrm>
              <a:off x="3304539" y="4501159"/>
              <a:ext cx="609600" cy="304800"/>
            </a:xfrm>
            <a:custGeom>
              <a:avLst/>
              <a:gdLst/>
              <a:ahLst/>
              <a:cxnLst/>
              <a:rect l="l" t="t" r="r" b="b"/>
              <a:pathLst>
                <a:path w="609600" h="304800">
                  <a:moveTo>
                    <a:pt x="609600" y="0"/>
                  </a:moveTo>
                  <a:lnTo>
                    <a:pt x="0" y="0"/>
                  </a:lnTo>
                  <a:lnTo>
                    <a:pt x="0" y="304799"/>
                  </a:lnTo>
                  <a:lnTo>
                    <a:pt x="609600" y="304799"/>
                  </a:lnTo>
                  <a:lnTo>
                    <a:pt x="609600" y="0"/>
                  </a:lnTo>
                  <a:close/>
                </a:path>
              </a:pathLst>
            </a:custGeom>
            <a:solidFill>
              <a:srgbClr val="FFFFCC"/>
            </a:solidFill>
          </p:spPr>
          <p:txBody>
            <a:bodyPr wrap="square" lIns="0" tIns="0" rIns="0" bIns="0" rtlCol="0"/>
            <a:lstStyle/>
            <a:p>
              <a:endParaRPr/>
            </a:p>
          </p:txBody>
        </p:sp>
        <p:sp>
          <p:nvSpPr>
            <p:cNvPr id="18" name="object 18"/>
            <p:cNvSpPr/>
            <p:nvPr/>
          </p:nvSpPr>
          <p:spPr>
            <a:xfrm>
              <a:off x="3304539" y="4501159"/>
              <a:ext cx="609600" cy="304800"/>
            </a:xfrm>
            <a:custGeom>
              <a:avLst/>
              <a:gdLst/>
              <a:ahLst/>
              <a:cxnLst/>
              <a:rect l="l" t="t" r="r" b="b"/>
              <a:pathLst>
                <a:path w="609600" h="304800">
                  <a:moveTo>
                    <a:pt x="0" y="0"/>
                  </a:moveTo>
                  <a:lnTo>
                    <a:pt x="609599" y="0"/>
                  </a:lnTo>
                  <a:lnTo>
                    <a:pt x="609599" y="304799"/>
                  </a:lnTo>
                  <a:lnTo>
                    <a:pt x="0" y="304799"/>
                  </a:lnTo>
                  <a:lnTo>
                    <a:pt x="0" y="0"/>
                  </a:lnTo>
                  <a:close/>
                </a:path>
              </a:pathLst>
            </a:custGeom>
            <a:ln w="7619">
              <a:solidFill>
                <a:srgbClr val="000000"/>
              </a:solidFill>
            </a:ln>
          </p:spPr>
          <p:txBody>
            <a:bodyPr wrap="square" lIns="0" tIns="0" rIns="0" bIns="0" rtlCol="0"/>
            <a:lstStyle/>
            <a:p>
              <a:endParaRPr/>
            </a:p>
          </p:txBody>
        </p:sp>
      </p:grpSp>
      <p:sp>
        <p:nvSpPr>
          <p:cNvPr id="19" name="object 19"/>
          <p:cNvSpPr txBox="1"/>
          <p:nvPr/>
        </p:nvSpPr>
        <p:spPr>
          <a:xfrm>
            <a:off x="3304540" y="4501159"/>
            <a:ext cx="609600" cy="154305"/>
          </a:xfrm>
          <a:prstGeom prst="rect">
            <a:avLst/>
          </a:prstGeom>
          <a:solidFill>
            <a:srgbClr val="FFFFCC"/>
          </a:solidFill>
        </p:spPr>
        <p:txBody>
          <a:bodyPr vert="horz" wrap="square" lIns="0" tIns="0" rIns="0" bIns="0" rtlCol="0">
            <a:spAutoFit/>
          </a:bodyPr>
          <a:lstStyle/>
          <a:p>
            <a:pPr marL="77470">
              <a:lnSpc>
                <a:spcPts val="1160"/>
              </a:lnSpc>
            </a:pPr>
            <a:r>
              <a:rPr sz="1100" dirty="0">
                <a:latin typeface="Calibri"/>
                <a:cs typeface="Calibri"/>
              </a:rPr>
              <a:t>On-</a:t>
            </a:r>
            <a:r>
              <a:rPr sz="1100" spc="-20" dirty="0">
                <a:latin typeface="Calibri"/>
                <a:cs typeface="Calibri"/>
              </a:rPr>
              <a:t>chip</a:t>
            </a:r>
            <a:endParaRPr sz="1100">
              <a:latin typeface="Calibri"/>
              <a:cs typeface="Calibri"/>
            </a:endParaRPr>
          </a:p>
        </p:txBody>
      </p:sp>
      <p:sp>
        <p:nvSpPr>
          <p:cNvPr id="20" name="object 20"/>
          <p:cNvSpPr txBox="1"/>
          <p:nvPr/>
        </p:nvSpPr>
        <p:spPr>
          <a:xfrm>
            <a:off x="3304540" y="4655315"/>
            <a:ext cx="609600" cy="151130"/>
          </a:xfrm>
          <a:prstGeom prst="rect">
            <a:avLst/>
          </a:prstGeom>
          <a:solidFill>
            <a:srgbClr val="FFFFCC"/>
          </a:solidFill>
        </p:spPr>
        <p:txBody>
          <a:bodyPr vert="horz" wrap="square" lIns="0" tIns="0" rIns="0" bIns="0" rtlCol="0">
            <a:spAutoFit/>
          </a:bodyPr>
          <a:lstStyle/>
          <a:p>
            <a:pPr marL="137795">
              <a:lnSpc>
                <a:spcPts val="1185"/>
              </a:lnSpc>
            </a:pPr>
            <a:r>
              <a:rPr sz="1100" spc="-10" dirty="0">
                <a:latin typeface="Calibri"/>
                <a:cs typeface="Calibri"/>
              </a:rPr>
              <a:t>cache</a:t>
            </a:r>
            <a:endParaRPr sz="1100">
              <a:latin typeface="Calibri"/>
              <a:cs typeface="Calibri"/>
            </a:endParaRPr>
          </a:p>
        </p:txBody>
      </p:sp>
      <p:grpSp>
        <p:nvGrpSpPr>
          <p:cNvPr id="21" name="object 21"/>
          <p:cNvGrpSpPr/>
          <p:nvPr/>
        </p:nvGrpSpPr>
        <p:grpSpPr>
          <a:xfrm>
            <a:off x="4398009" y="3826789"/>
            <a:ext cx="1043940" cy="1104900"/>
            <a:chOff x="4398009" y="3826789"/>
            <a:chExt cx="1043940" cy="1104900"/>
          </a:xfrm>
        </p:grpSpPr>
        <p:sp>
          <p:nvSpPr>
            <p:cNvPr id="22" name="object 22"/>
            <p:cNvSpPr/>
            <p:nvPr/>
          </p:nvSpPr>
          <p:spPr>
            <a:xfrm>
              <a:off x="4401819" y="3830599"/>
              <a:ext cx="1036319" cy="1097280"/>
            </a:xfrm>
            <a:custGeom>
              <a:avLst/>
              <a:gdLst/>
              <a:ahLst/>
              <a:cxnLst/>
              <a:rect l="l" t="t" r="r" b="b"/>
              <a:pathLst>
                <a:path w="1036320" h="1097279">
                  <a:moveTo>
                    <a:pt x="1036319" y="0"/>
                  </a:moveTo>
                  <a:lnTo>
                    <a:pt x="0" y="0"/>
                  </a:lnTo>
                  <a:lnTo>
                    <a:pt x="0" y="1097279"/>
                  </a:lnTo>
                  <a:lnTo>
                    <a:pt x="1036319" y="1097279"/>
                  </a:lnTo>
                  <a:lnTo>
                    <a:pt x="1036319" y="0"/>
                  </a:lnTo>
                  <a:close/>
                </a:path>
              </a:pathLst>
            </a:custGeom>
            <a:solidFill>
              <a:srgbClr val="FFFFCC"/>
            </a:solidFill>
          </p:spPr>
          <p:txBody>
            <a:bodyPr wrap="square" lIns="0" tIns="0" rIns="0" bIns="0" rtlCol="0"/>
            <a:lstStyle/>
            <a:p>
              <a:endParaRPr/>
            </a:p>
          </p:txBody>
        </p:sp>
        <p:sp>
          <p:nvSpPr>
            <p:cNvPr id="23" name="object 23"/>
            <p:cNvSpPr/>
            <p:nvPr/>
          </p:nvSpPr>
          <p:spPr>
            <a:xfrm>
              <a:off x="4401819" y="3830599"/>
              <a:ext cx="1036319" cy="1097280"/>
            </a:xfrm>
            <a:custGeom>
              <a:avLst/>
              <a:gdLst/>
              <a:ahLst/>
              <a:cxnLst/>
              <a:rect l="l" t="t" r="r" b="b"/>
              <a:pathLst>
                <a:path w="1036320" h="1097279">
                  <a:moveTo>
                    <a:pt x="0" y="0"/>
                  </a:moveTo>
                  <a:lnTo>
                    <a:pt x="1036319" y="0"/>
                  </a:lnTo>
                  <a:lnTo>
                    <a:pt x="1036319" y="1097279"/>
                  </a:lnTo>
                  <a:lnTo>
                    <a:pt x="0" y="1097279"/>
                  </a:lnTo>
                  <a:lnTo>
                    <a:pt x="0" y="0"/>
                  </a:lnTo>
                  <a:close/>
                </a:path>
              </a:pathLst>
            </a:custGeom>
            <a:ln w="7619">
              <a:solidFill>
                <a:srgbClr val="000000"/>
              </a:solidFill>
            </a:ln>
          </p:spPr>
          <p:txBody>
            <a:bodyPr wrap="square" lIns="0" tIns="0" rIns="0" bIns="0" rtlCol="0"/>
            <a:lstStyle/>
            <a:p>
              <a:endParaRPr/>
            </a:p>
          </p:txBody>
        </p:sp>
        <p:pic>
          <p:nvPicPr>
            <p:cNvPr id="24" name="object 24"/>
            <p:cNvPicPr/>
            <p:nvPr/>
          </p:nvPicPr>
          <p:blipFill>
            <a:blip r:embed="rId6" cstate="print"/>
            <a:stretch>
              <a:fillRect/>
            </a:stretch>
          </p:blipFill>
          <p:spPr>
            <a:xfrm>
              <a:off x="4651247" y="4108703"/>
              <a:ext cx="722376" cy="414528"/>
            </a:xfrm>
            <a:prstGeom prst="rect">
              <a:avLst/>
            </a:prstGeom>
          </p:spPr>
        </p:pic>
        <p:pic>
          <p:nvPicPr>
            <p:cNvPr id="25" name="object 25"/>
            <p:cNvPicPr/>
            <p:nvPr/>
          </p:nvPicPr>
          <p:blipFill>
            <a:blip r:embed="rId7" cstate="print"/>
            <a:stretch>
              <a:fillRect/>
            </a:stretch>
          </p:blipFill>
          <p:spPr>
            <a:xfrm>
              <a:off x="4693919" y="4133087"/>
              <a:ext cx="633984" cy="414528"/>
            </a:xfrm>
            <a:prstGeom prst="rect">
              <a:avLst/>
            </a:prstGeom>
          </p:spPr>
        </p:pic>
        <p:pic>
          <p:nvPicPr>
            <p:cNvPr id="26" name="object 26"/>
            <p:cNvPicPr/>
            <p:nvPr/>
          </p:nvPicPr>
          <p:blipFill>
            <a:blip r:embed="rId8" cstate="print"/>
            <a:stretch>
              <a:fillRect/>
            </a:stretch>
          </p:blipFill>
          <p:spPr>
            <a:xfrm>
              <a:off x="4645659" y="4224299"/>
              <a:ext cx="609600" cy="304800"/>
            </a:xfrm>
            <a:prstGeom prst="rect">
              <a:avLst/>
            </a:prstGeom>
          </p:spPr>
        </p:pic>
        <p:sp>
          <p:nvSpPr>
            <p:cNvPr id="27" name="object 27"/>
            <p:cNvSpPr/>
            <p:nvPr/>
          </p:nvSpPr>
          <p:spPr>
            <a:xfrm>
              <a:off x="4645659" y="4224299"/>
              <a:ext cx="609600" cy="304800"/>
            </a:xfrm>
            <a:custGeom>
              <a:avLst/>
              <a:gdLst/>
              <a:ahLst/>
              <a:cxnLst/>
              <a:rect l="l" t="t" r="r" b="b"/>
              <a:pathLst>
                <a:path w="609600" h="304800">
                  <a:moveTo>
                    <a:pt x="0" y="0"/>
                  </a:moveTo>
                  <a:lnTo>
                    <a:pt x="609599" y="0"/>
                  </a:lnTo>
                  <a:lnTo>
                    <a:pt x="609599" y="304799"/>
                  </a:lnTo>
                  <a:lnTo>
                    <a:pt x="0" y="304799"/>
                  </a:lnTo>
                  <a:lnTo>
                    <a:pt x="0" y="0"/>
                  </a:lnTo>
                  <a:close/>
                </a:path>
              </a:pathLst>
            </a:custGeom>
            <a:ln w="7619">
              <a:solidFill>
                <a:srgbClr val="000000"/>
              </a:solidFill>
            </a:ln>
          </p:spPr>
          <p:txBody>
            <a:bodyPr wrap="square" lIns="0" tIns="0" rIns="0" bIns="0" rtlCol="0"/>
            <a:lstStyle/>
            <a:p>
              <a:endParaRPr/>
            </a:p>
          </p:txBody>
        </p:sp>
      </p:grpSp>
      <p:sp>
        <p:nvSpPr>
          <p:cNvPr id="28" name="object 28"/>
          <p:cNvSpPr txBox="1"/>
          <p:nvPr/>
        </p:nvSpPr>
        <p:spPr>
          <a:xfrm>
            <a:off x="4405629" y="3927347"/>
            <a:ext cx="1032510" cy="542290"/>
          </a:xfrm>
          <a:prstGeom prst="rect">
            <a:avLst/>
          </a:prstGeom>
        </p:spPr>
        <p:txBody>
          <a:bodyPr vert="horz" wrap="square" lIns="0" tIns="12700" rIns="0" bIns="0" rtlCol="0">
            <a:spAutoFit/>
          </a:bodyPr>
          <a:lstStyle/>
          <a:p>
            <a:pPr marL="195580">
              <a:lnSpc>
                <a:spcPct val="100000"/>
              </a:lnSpc>
              <a:spcBef>
                <a:spcPts val="100"/>
              </a:spcBef>
            </a:pPr>
            <a:r>
              <a:rPr sz="1400" spc="-10" dirty="0">
                <a:latin typeface="Calibri"/>
                <a:cs typeface="Calibri"/>
              </a:rPr>
              <a:t>Memory</a:t>
            </a:r>
            <a:endParaRPr sz="1400">
              <a:latin typeface="Calibri"/>
              <a:cs typeface="Calibri"/>
            </a:endParaRPr>
          </a:p>
          <a:p>
            <a:pPr marL="368300">
              <a:lnSpc>
                <a:spcPct val="100000"/>
              </a:lnSpc>
              <a:spcBef>
                <a:spcPts val="1065"/>
              </a:spcBef>
            </a:pPr>
            <a:r>
              <a:rPr sz="1100" spc="-10" dirty="0">
                <a:latin typeface="Calibri"/>
                <a:cs typeface="Calibri"/>
              </a:rPr>
              <a:t>buffer</a:t>
            </a:r>
            <a:endParaRPr sz="1100">
              <a:latin typeface="Calibri"/>
              <a:cs typeface="Calibri"/>
            </a:endParaRPr>
          </a:p>
        </p:txBody>
      </p:sp>
      <p:grpSp>
        <p:nvGrpSpPr>
          <p:cNvPr id="29" name="object 29"/>
          <p:cNvGrpSpPr/>
          <p:nvPr/>
        </p:nvGrpSpPr>
        <p:grpSpPr>
          <a:xfrm>
            <a:off x="4623815" y="4471415"/>
            <a:ext cx="774700" cy="441959"/>
            <a:chOff x="4623815" y="4471415"/>
            <a:chExt cx="774700" cy="441959"/>
          </a:xfrm>
        </p:grpSpPr>
        <p:pic>
          <p:nvPicPr>
            <p:cNvPr id="30" name="object 30"/>
            <p:cNvPicPr/>
            <p:nvPr/>
          </p:nvPicPr>
          <p:blipFill>
            <a:blip r:embed="rId9" cstate="print"/>
            <a:stretch>
              <a:fillRect/>
            </a:stretch>
          </p:blipFill>
          <p:spPr>
            <a:xfrm>
              <a:off x="4651247" y="4471415"/>
              <a:ext cx="722376" cy="417576"/>
            </a:xfrm>
            <a:prstGeom prst="rect">
              <a:avLst/>
            </a:prstGeom>
          </p:spPr>
        </p:pic>
        <p:pic>
          <p:nvPicPr>
            <p:cNvPr id="31" name="object 31"/>
            <p:cNvPicPr/>
            <p:nvPr/>
          </p:nvPicPr>
          <p:blipFill>
            <a:blip r:embed="rId10" cstate="print"/>
            <a:stretch>
              <a:fillRect/>
            </a:stretch>
          </p:blipFill>
          <p:spPr>
            <a:xfrm>
              <a:off x="4623815" y="4495799"/>
              <a:ext cx="774191" cy="417575"/>
            </a:xfrm>
            <a:prstGeom prst="rect">
              <a:avLst/>
            </a:prstGeom>
          </p:spPr>
        </p:pic>
        <p:pic>
          <p:nvPicPr>
            <p:cNvPr id="32" name="object 32"/>
            <p:cNvPicPr/>
            <p:nvPr/>
          </p:nvPicPr>
          <p:blipFill>
            <a:blip r:embed="rId11" cstate="print"/>
            <a:stretch>
              <a:fillRect/>
            </a:stretch>
          </p:blipFill>
          <p:spPr>
            <a:xfrm>
              <a:off x="4645659" y="4588789"/>
              <a:ext cx="609600" cy="304800"/>
            </a:xfrm>
            <a:prstGeom prst="rect">
              <a:avLst/>
            </a:prstGeom>
          </p:spPr>
        </p:pic>
      </p:grpSp>
      <p:sp>
        <p:nvSpPr>
          <p:cNvPr id="33" name="object 33"/>
          <p:cNvSpPr txBox="1"/>
          <p:nvPr/>
        </p:nvSpPr>
        <p:spPr>
          <a:xfrm>
            <a:off x="4645659" y="4588789"/>
            <a:ext cx="609600" cy="304800"/>
          </a:xfrm>
          <a:prstGeom prst="rect">
            <a:avLst/>
          </a:prstGeom>
          <a:ln w="7619">
            <a:solidFill>
              <a:srgbClr val="000000"/>
            </a:solidFill>
          </a:ln>
        </p:spPr>
        <p:txBody>
          <a:bodyPr vert="horz" wrap="square" lIns="0" tIns="66040" rIns="0" bIns="0" rtlCol="0">
            <a:spAutoFit/>
          </a:bodyPr>
          <a:lstStyle/>
          <a:p>
            <a:pPr marL="58419">
              <a:lnSpc>
                <a:spcPct val="100000"/>
              </a:lnSpc>
              <a:spcBef>
                <a:spcPts val="520"/>
              </a:spcBef>
            </a:pPr>
            <a:r>
              <a:rPr sz="1100" spc="-10" dirty="0">
                <a:latin typeface="Calibri"/>
                <a:cs typeface="Calibri"/>
              </a:rPr>
              <a:t>program</a:t>
            </a:r>
            <a:endParaRPr sz="1100">
              <a:latin typeface="Calibri"/>
              <a:cs typeface="Calibri"/>
            </a:endParaRPr>
          </a:p>
        </p:txBody>
      </p:sp>
      <p:grpSp>
        <p:nvGrpSpPr>
          <p:cNvPr id="34" name="object 34"/>
          <p:cNvGrpSpPr/>
          <p:nvPr/>
        </p:nvGrpSpPr>
        <p:grpSpPr>
          <a:xfrm>
            <a:off x="3914140" y="4327169"/>
            <a:ext cx="1633220" cy="426720"/>
            <a:chOff x="3914140" y="4327169"/>
            <a:chExt cx="1633220" cy="426720"/>
          </a:xfrm>
        </p:grpSpPr>
        <p:sp>
          <p:nvSpPr>
            <p:cNvPr id="35" name="object 35"/>
            <p:cNvSpPr/>
            <p:nvPr/>
          </p:nvSpPr>
          <p:spPr>
            <a:xfrm>
              <a:off x="3914140" y="4586418"/>
              <a:ext cx="718820" cy="143510"/>
            </a:xfrm>
            <a:custGeom>
              <a:avLst/>
              <a:gdLst/>
              <a:ahLst/>
              <a:cxnLst/>
              <a:rect l="l" t="t" r="r" b="b"/>
              <a:pathLst>
                <a:path w="718820" h="143510">
                  <a:moveTo>
                    <a:pt x="626334" y="112836"/>
                  </a:moveTo>
                  <a:lnTo>
                    <a:pt x="623387" y="143173"/>
                  </a:lnTo>
                  <a:lnTo>
                    <a:pt x="698521" y="114310"/>
                  </a:lnTo>
                  <a:lnTo>
                    <a:pt x="641503" y="114310"/>
                  </a:lnTo>
                  <a:lnTo>
                    <a:pt x="626334" y="112836"/>
                  </a:lnTo>
                  <a:close/>
                </a:path>
                <a:path w="718820" h="143510">
                  <a:moveTo>
                    <a:pt x="629282" y="82499"/>
                  </a:moveTo>
                  <a:lnTo>
                    <a:pt x="626334" y="112836"/>
                  </a:lnTo>
                  <a:lnTo>
                    <a:pt x="641503" y="114310"/>
                  </a:lnTo>
                  <a:lnTo>
                    <a:pt x="644451" y="83973"/>
                  </a:lnTo>
                  <a:lnTo>
                    <a:pt x="629282" y="82499"/>
                  </a:lnTo>
                  <a:close/>
                </a:path>
                <a:path w="718820" h="143510">
                  <a:moveTo>
                    <a:pt x="632230" y="52162"/>
                  </a:moveTo>
                  <a:lnTo>
                    <a:pt x="629282" y="82499"/>
                  </a:lnTo>
                  <a:lnTo>
                    <a:pt x="644451" y="83973"/>
                  </a:lnTo>
                  <a:lnTo>
                    <a:pt x="641503" y="114310"/>
                  </a:lnTo>
                  <a:lnTo>
                    <a:pt x="698521" y="114310"/>
                  </a:lnTo>
                  <a:lnTo>
                    <a:pt x="718820" y="106512"/>
                  </a:lnTo>
                  <a:lnTo>
                    <a:pt x="632230" y="52162"/>
                  </a:lnTo>
                  <a:close/>
                </a:path>
                <a:path w="718820" h="143510">
                  <a:moveTo>
                    <a:pt x="92484" y="30337"/>
                  </a:moveTo>
                  <a:lnTo>
                    <a:pt x="89536" y="60673"/>
                  </a:lnTo>
                  <a:lnTo>
                    <a:pt x="626334" y="112836"/>
                  </a:lnTo>
                  <a:lnTo>
                    <a:pt x="629282" y="82499"/>
                  </a:lnTo>
                  <a:lnTo>
                    <a:pt x="92484" y="30337"/>
                  </a:lnTo>
                  <a:close/>
                </a:path>
                <a:path w="718820" h="143510">
                  <a:moveTo>
                    <a:pt x="95432" y="0"/>
                  </a:moveTo>
                  <a:lnTo>
                    <a:pt x="0" y="36661"/>
                  </a:lnTo>
                  <a:lnTo>
                    <a:pt x="86588" y="91010"/>
                  </a:lnTo>
                  <a:lnTo>
                    <a:pt x="89536" y="60673"/>
                  </a:lnTo>
                  <a:lnTo>
                    <a:pt x="74368" y="59199"/>
                  </a:lnTo>
                  <a:lnTo>
                    <a:pt x="77316" y="28863"/>
                  </a:lnTo>
                  <a:lnTo>
                    <a:pt x="92627" y="28863"/>
                  </a:lnTo>
                  <a:lnTo>
                    <a:pt x="95432" y="0"/>
                  </a:lnTo>
                  <a:close/>
                </a:path>
                <a:path w="718820" h="143510">
                  <a:moveTo>
                    <a:pt x="77316" y="28863"/>
                  </a:moveTo>
                  <a:lnTo>
                    <a:pt x="74368" y="59199"/>
                  </a:lnTo>
                  <a:lnTo>
                    <a:pt x="89536" y="60673"/>
                  </a:lnTo>
                  <a:lnTo>
                    <a:pt x="92484" y="30337"/>
                  </a:lnTo>
                  <a:lnTo>
                    <a:pt x="77316" y="28863"/>
                  </a:lnTo>
                  <a:close/>
                </a:path>
                <a:path w="718820" h="143510">
                  <a:moveTo>
                    <a:pt x="92627" y="28863"/>
                  </a:moveTo>
                  <a:lnTo>
                    <a:pt x="77316" y="28863"/>
                  </a:lnTo>
                  <a:lnTo>
                    <a:pt x="92484" y="30337"/>
                  </a:lnTo>
                  <a:lnTo>
                    <a:pt x="92627" y="28863"/>
                  </a:lnTo>
                  <a:close/>
                </a:path>
              </a:pathLst>
            </a:custGeom>
            <a:solidFill>
              <a:srgbClr val="006600"/>
            </a:solidFill>
          </p:spPr>
          <p:txBody>
            <a:bodyPr wrap="square" lIns="0" tIns="0" rIns="0" bIns="0" rtlCol="0"/>
            <a:lstStyle/>
            <a:p>
              <a:endParaRPr/>
            </a:p>
          </p:txBody>
        </p:sp>
        <p:sp>
          <p:nvSpPr>
            <p:cNvPr id="36" name="object 36"/>
            <p:cNvSpPr/>
            <p:nvPr/>
          </p:nvSpPr>
          <p:spPr>
            <a:xfrm>
              <a:off x="5242560" y="4327169"/>
              <a:ext cx="304800" cy="426720"/>
            </a:xfrm>
            <a:custGeom>
              <a:avLst/>
              <a:gdLst/>
              <a:ahLst/>
              <a:cxnLst/>
              <a:rect l="l" t="t" r="r" b="b"/>
              <a:pathLst>
                <a:path w="304800" h="426720">
                  <a:moveTo>
                    <a:pt x="239250" y="361170"/>
                  </a:moveTo>
                  <a:lnTo>
                    <a:pt x="214447" y="378886"/>
                  </a:lnTo>
                  <a:lnTo>
                    <a:pt x="304800" y="426720"/>
                  </a:lnTo>
                  <a:lnTo>
                    <a:pt x="296407" y="373571"/>
                  </a:lnTo>
                  <a:lnTo>
                    <a:pt x="248108" y="373571"/>
                  </a:lnTo>
                  <a:lnTo>
                    <a:pt x="239250" y="361170"/>
                  </a:lnTo>
                  <a:close/>
                </a:path>
                <a:path w="304800" h="426720">
                  <a:moveTo>
                    <a:pt x="264052" y="343454"/>
                  </a:moveTo>
                  <a:lnTo>
                    <a:pt x="239250" y="361170"/>
                  </a:lnTo>
                  <a:lnTo>
                    <a:pt x="248108" y="373571"/>
                  </a:lnTo>
                  <a:lnTo>
                    <a:pt x="272910" y="355855"/>
                  </a:lnTo>
                  <a:lnTo>
                    <a:pt x="264052" y="343454"/>
                  </a:lnTo>
                  <a:close/>
                </a:path>
                <a:path w="304800" h="426720">
                  <a:moveTo>
                    <a:pt x="288855" y="325738"/>
                  </a:moveTo>
                  <a:lnTo>
                    <a:pt x="264052" y="343454"/>
                  </a:lnTo>
                  <a:lnTo>
                    <a:pt x="272910" y="355855"/>
                  </a:lnTo>
                  <a:lnTo>
                    <a:pt x="248108" y="373571"/>
                  </a:lnTo>
                  <a:lnTo>
                    <a:pt x="296407" y="373571"/>
                  </a:lnTo>
                  <a:lnTo>
                    <a:pt x="288855" y="325738"/>
                  </a:lnTo>
                  <a:close/>
                </a:path>
                <a:path w="304800" h="426720">
                  <a:moveTo>
                    <a:pt x="65549" y="65549"/>
                  </a:moveTo>
                  <a:lnTo>
                    <a:pt x="40746" y="83265"/>
                  </a:lnTo>
                  <a:lnTo>
                    <a:pt x="239250" y="361170"/>
                  </a:lnTo>
                  <a:lnTo>
                    <a:pt x="264052" y="343454"/>
                  </a:lnTo>
                  <a:lnTo>
                    <a:pt x="65549" y="65549"/>
                  </a:lnTo>
                  <a:close/>
                </a:path>
                <a:path w="304800" h="426720">
                  <a:moveTo>
                    <a:pt x="0" y="0"/>
                  </a:moveTo>
                  <a:lnTo>
                    <a:pt x="15944" y="100981"/>
                  </a:lnTo>
                  <a:lnTo>
                    <a:pt x="40746" y="83265"/>
                  </a:lnTo>
                  <a:lnTo>
                    <a:pt x="31888" y="70864"/>
                  </a:lnTo>
                  <a:lnTo>
                    <a:pt x="56691" y="53148"/>
                  </a:lnTo>
                  <a:lnTo>
                    <a:pt x="82910" y="53148"/>
                  </a:lnTo>
                  <a:lnTo>
                    <a:pt x="90351" y="47833"/>
                  </a:lnTo>
                  <a:lnTo>
                    <a:pt x="0" y="0"/>
                  </a:lnTo>
                  <a:close/>
                </a:path>
                <a:path w="304800" h="426720">
                  <a:moveTo>
                    <a:pt x="56691" y="53148"/>
                  </a:moveTo>
                  <a:lnTo>
                    <a:pt x="31888" y="70864"/>
                  </a:lnTo>
                  <a:lnTo>
                    <a:pt x="40746" y="83265"/>
                  </a:lnTo>
                  <a:lnTo>
                    <a:pt x="65549" y="65549"/>
                  </a:lnTo>
                  <a:lnTo>
                    <a:pt x="56691" y="53148"/>
                  </a:lnTo>
                  <a:close/>
                </a:path>
                <a:path w="304800" h="426720">
                  <a:moveTo>
                    <a:pt x="82910" y="53148"/>
                  </a:moveTo>
                  <a:lnTo>
                    <a:pt x="56691" y="53148"/>
                  </a:lnTo>
                  <a:lnTo>
                    <a:pt x="65549" y="65549"/>
                  </a:lnTo>
                  <a:lnTo>
                    <a:pt x="82910" y="53148"/>
                  </a:lnTo>
                  <a:close/>
                </a:path>
              </a:pathLst>
            </a:custGeom>
            <a:solidFill>
              <a:srgbClr val="CC3300"/>
            </a:solidFill>
          </p:spPr>
          <p:txBody>
            <a:bodyPr wrap="square" lIns="0" tIns="0" rIns="0" bIns="0" rtlCol="0"/>
            <a:lstStyle/>
            <a:p>
              <a:endParaRPr/>
            </a:p>
          </p:txBody>
        </p:sp>
      </p:grpSp>
      <p:sp>
        <p:nvSpPr>
          <p:cNvPr id="37" name="object 37"/>
          <p:cNvSpPr txBox="1"/>
          <p:nvPr/>
        </p:nvSpPr>
        <p:spPr>
          <a:xfrm>
            <a:off x="2620772" y="5195315"/>
            <a:ext cx="3799840" cy="1132205"/>
          </a:xfrm>
          <a:prstGeom prst="rect">
            <a:avLst/>
          </a:prstGeom>
        </p:spPr>
        <p:txBody>
          <a:bodyPr vert="horz" wrap="square" lIns="0" tIns="12700" rIns="0" bIns="0" rtlCol="0">
            <a:spAutoFit/>
          </a:bodyPr>
          <a:lstStyle/>
          <a:p>
            <a:pPr marR="5080" algn="r">
              <a:lnSpc>
                <a:spcPct val="100000"/>
              </a:lnSpc>
              <a:spcBef>
                <a:spcPts val="100"/>
              </a:spcBef>
            </a:pPr>
            <a:r>
              <a:rPr sz="1400" spc="-25" dirty="0">
                <a:solidFill>
                  <a:srgbClr val="3333CC"/>
                </a:solidFill>
                <a:latin typeface="Calibri"/>
                <a:cs typeface="Calibri"/>
              </a:rPr>
              <a:t>Bus</a:t>
            </a:r>
            <a:endParaRPr sz="1400">
              <a:latin typeface="Calibri"/>
              <a:cs typeface="Calibri"/>
            </a:endParaRPr>
          </a:p>
          <a:p>
            <a:pPr>
              <a:lnSpc>
                <a:spcPct val="100000"/>
              </a:lnSpc>
            </a:pPr>
            <a:endParaRPr sz="1700">
              <a:latin typeface="Calibri"/>
              <a:cs typeface="Calibri"/>
            </a:endParaRPr>
          </a:p>
          <a:p>
            <a:pPr>
              <a:lnSpc>
                <a:spcPct val="100000"/>
              </a:lnSpc>
              <a:spcBef>
                <a:spcPts val="5"/>
              </a:spcBef>
            </a:pPr>
            <a:endParaRPr sz="1300">
              <a:latin typeface="Calibri"/>
              <a:cs typeface="Calibri"/>
            </a:endParaRPr>
          </a:p>
          <a:p>
            <a:pPr marL="12700" marR="967105">
              <a:lnSpc>
                <a:spcPct val="100000"/>
              </a:lnSpc>
              <a:spcBef>
                <a:spcPts val="5"/>
              </a:spcBef>
            </a:pPr>
            <a:r>
              <a:rPr sz="1400" b="1" dirty="0">
                <a:solidFill>
                  <a:srgbClr val="990000"/>
                </a:solidFill>
                <a:latin typeface="Arial"/>
                <a:cs typeface="Arial"/>
              </a:rPr>
              <a:t>...</a:t>
            </a:r>
            <a:r>
              <a:rPr sz="1400" b="1" spc="90" dirty="0">
                <a:solidFill>
                  <a:srgbClr val="990000"/>
                </a:solidFill>
                <a:latin typeface="Arial"/>
                <a:cs typeface="Arial"/>
              </a:rPr>
              <a:t> </a:t>
            </a:r>
            <a:r>
              <a:rPr sz="1400" b="1" dirty="0">
                <a:solidFill>
                  <a:srgbClr val="990000"/>
                </a:solidFill>
                <a:latin typeface="Arial"/>
                <a:cs typeface="Arial"/>
              </a:rPr>
              <a:t>while</a:t>
            </a:r>
            <a:r>
              <a:rPr sz="1400" b="1" spc="105" dirty="0">
                <a:solidFill>
                  <a:srgbClr val="990000"/>
                </a:solidFill>
                <a:latin typeface="Arial"/>
                <a:cs typeface="Arial"/>
              </a:rPr>
              <a:t> </a:t>
            </a:r>
            <a:r>
              <a:rPr sz="1400" b="1" dirty="0">
                <a:solidFill>
                  <a:srgbClr val="990000"/>
                </a:solidFill>
                <a:latin typeface="Arial"/>
                <a:cs typeface="Arial"/>
              </a:rPr>
              <a:t>the</a:t>
            </a:r>
            <a:r>
              <a:rPr sz="1400" b="1" spc="105" dirty="0">
                <a:solidFill>
                  <a:srgbClr val="990000"/>
                </a:solidFill>
                <a:latin typeface="Arial"/>
                <a:cs typeface="Arial"/>
              </a:rPr>
              <a:t> </a:t>
            </a:r>
            <a:r>
              <a:rPr sz="1400" b="1" dirty="0">
                <a:solidFill>
                  <a:srgbClr val="990000"/>
                </a:solidFill>
                <a:latin typeface="Arial"/>
                <a:cs typeface="Arial"/>
              </a:rPr>
              <a:t>processor</a:t>
            </a:r>
            <a:r>
              <a:rPr sz="1400" b="1" spc="100" dirty="0">
                <a:solidFill>
                  <a:srgbClr val="990000"/>
                </a:solidFill>
                <a:latin typeface="Arial"/>
                <a:cs typeface="Arial"/>
              </a:rPr>
              <a:t> </a:t>
            </a:r>
            <a:r>
              <a:rPr sz="1400" b="1" spc="-10" dirty="0">
                <a:solidFill>
                  <a:srgbClr val="990000"/>
                </a:solidFill>
                <a:latin typeface="Arial"/>
                <a:cs typeface="Arial"/>
              </a:rPr>
              <a:t>executes </a:t>
            </a:r>
            <a:r>
              <a:rPr sz="1400" b="1" dirty="0">
                <a:solidFill>
                  <a:srgbClr val="990000"/>
                </a:solidFill>
                <a:latin typeface="Arial"/>
                <a:cs typeface="Arial"/>
              </a:rPr>
              <a:t>instructions</a:t>
            </a:r>
            <a:r>
              <a:rPr sz="1400" b="1" spc="135" dirty="0">
                <a:solidFill>
                  <a:srgbClr val="990000"/>
                </a:solidFill>
                <a:latin typeface="Arial"/>
                <a:cs typeface="Arial"/>
              </a:rPr>
              <a:t> </a:t>
            </a:r>
            <a:r>
              <a:rPr sz="1400" b="1" dirty="0">
                <a:solidFill>
                  <a:srgbClr val="990000"/>
                </a:solidFill>
                <a:latin typeface="Arial"/>
                <a:cs typeface="Arial"/>
              </a:rPr>
              <a:t>for</a:t>
            </a:r>
            <a:r>
              <a:rPr sz="1400" b="1" spc="140" dirty="0">
                <a:solidFill>
                  <a:srgbClr val="990000"/>
                </a:solidFill>
                <a:latin typeface="Arial"/>
                <a:cs typeface="Arial"/>
              </a:rPr>
              <a:t> </a:t>
            </a:r>
            <a:r>
              <a:rPr sz="1400" b="1" dirty="0">
                <a:solidFill>
                  <a:srgbClr val="990000"/>
                </a:solidFill>
                <a:latin typeface="Arial"/>
                <a:cs typeface="Arial"/>
              </a:rPr>
              <a:t>another</a:t>
            </a:r>
            <a:r>
              <a:rPr sz="1400" b="1" spc="145" dirty="0">
                <a:solidFill>
                  <a:srgbClr val="990000"/>
                </a:solidFill>
                <a:latin typeface="Arial"/>
                <a:cs typeface="Arial"/>
              </a:rPr>
              <a:t> </a:t>
            </a:r>
            <a:r>
              <a:rPr sz="1400" b="1" spc="-10" dirty="0">
                <a:solidFill>
                  <a:srgbClr val="990000"/>
                </a:solidFill>
                <a:latin typeface="Arial"/>
                <a:cs typeface="Arial"/>
              </a:rPr>
              <a:t>process</a:t>
            </a:r>
            <a:endParaRPr sz="1400">
              <a:latin typeface="Arial"/>
              <a:cs typeface="Arial"/>
            </a:endParaRPr>
          </a:p>
        </p:txBody>
      </p:sp>
      <p:sp>
        <p:nvSpPr>
          <p:cNvPr id="38" name="object 38"/>
          <p:cNvSpPr/>
          <p:nvPr/>
        </p:nvSpPr>
        <p:spPr>
          <a:xfrm>
            <a:off x="4239958" y="3715575"/>
            <a:ext cx="1676400" cy="2136140"/>
          </a:xfrm>
          <a:custGeom>
            <a:avLst/>
            <a:gdLst/>
            <a:ahLst/>
            <a:cxnLst/>
            <a:rect l="l" t="t" r="r" b="b"/>
            <a:pathLst>
              <a:path w="1676400" h="2136140">
                <a:moveTo>
                  <a:pt x="91998" y="2135403"/>
                </a:moveTo>
                <a:lnTo>
                  <a:pt x="34239" y="1038034"/>
                </a:lnTo>
                <a:lnTo>
                  <a:pt x="60883" y="1036637"/>
                </a:lnTo>
                <a:lnTo>
                  <a:pt x="55918" y="1027887"/>
                </a:lnTo>
                <a:lnTo>
                  <a:pt x="27241" y="977353"/>
                </a:lnTo>
                <a:lnTo>
                  <a:pt x="0" y="1039837"/>
                </a:lnTo>
                <a:lnTo>
                  <a:pt x="26631" y="1038440"/>
                </a:lnTo>
                <a:lnTo>
                  <a:pt x="84391" y="2135797"/>
                </a:lnTo>
                <a:lnTo>
                  <a:pt x="91998" y="2135403"/>
                </a:lnTo>
                <a:close/>
              </a:path>
              <a:path w="1676400" h="2136140">
                <a:moveTo>
                  <a:pt x="1676400" y="4000"/>
                </a:moveTo>
                <a:lnTo>
                  <a:pt x="1669910" y="0"/>
                </a:lnTo>
                <a:lnTo>
                  <a:pt x="1214183" y="740562"/>
                </a:lnTo>
                <a:lnTo>
                  <a:pt x="1191463" y="726592"/>
                </a:lnTo>
                <a:lnTo>
                  <a:pt x="1185481" y="794473"/>
                </a:lnTo>
                <a:lnTo>
                  <a:pt x="1243380" y="758532"/>
                </a:lnTo>
                <a:lnTo>
                  <a:pt x="1234732" y="753211"/>
                </a:lnTo>
                <a:lnTo>
                  <a:pt x="1220673" y="744562"/>
                </a:lnTo>
                <a:lnTo>
                  <a:pt x="1676400" y="4000"/>
                </a:lnTo>
                <a:close/>
              </a:path>
            </a:pathLst>
          </a:custGeom>
          <a:solidFill>
            <a:srgbClr val="000000"/>
          </a:solidFill>
        </p:spPr>
        <p:txBody>
          <a:bodyPr wrap="square" lIns="0" tIns="0" rIns="0" bIns="0" rtlCol="0"/>
          <a:lstStyle/>
          <a:p>
            <a:endParaRPr/>
          </a:p>
        </p:txBody>
      </p:sp>
      <p:sp>
        <p:nvSpPr>
          <p:cNvPr id="39" name="object 39"/>
          <p:cNvSpPr txBox="1">
            <a:spLocks noGrp="1"/>
          </p:cNvSpPr>
          <p:nvPr>
            <p:ph type="sldNum" sz="quarter" idx="7"/>
          </p:nvPr>
        </p:nvSpPr>
        <p:spPr>
          <a:prstGeom prst="rect">
            <a:avLst/>
          </a:prstGeom>
        </p:spPr>
        <p:txBody>
          <a:bodyPr vert="horz" wrap="square" lIns="0" tIns="5715" rIns="0" bIns="0" rtlCol="0">
            <a:spAutoFit/>
          </a:bodyPr>
          <a:lstStyle/>
          <a:p>
            <a:pPr marL="38100">
              <a:lnSpc>
                <a:spcPct val="100000"/>
              </a:lnSpc>
              <a:spcBef>
                <a:spcPts val="45"/>
              </a:spcBef>
            </a:pPr>
            <a:fld id="{81D60167-4931-47E6-BA6A-407CBD079E47}" type="slidenum">
              <a:rPr spc="-25" dirty="0"/>
              <a:t>9</a:t>
            </a:fld>
            <a:endParaRPr spc="-25"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777777"/>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1428</TotalTime>
  <Words>1228</Words>
  <Application>Microsoft Office PowerPoint</Application>
  <PresentationFormat>Custom</PresentationFormat>
  <Paragraphs>117</Paragraphs>
  <Slides>26</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MS PGothic</vt:lpstr>
      <vt:lpstr>Arial</vt:lpstr>
      <vt:lpstr>Arial Narrow</vt:lpstr>
      <vt:lpstr>Calibri</vt:lpstr>
      <vt:lpstr>Söhne</vt:lpstr>
      <vt:lpstr>Times New Roman</vt:lpstr>
      <vt:lpstr>Wingdings</vt:lpstr>
      <vt:lpstr>Wingdings 2</vt:lpstr>
      <vt:lpstr>Office Theme</vt:lpstr>
      <vt:lpstr>Lecture 10: Programmed IO, Interrupt Driven IO and DMA </vt:lpstr>
      <vt:lpstr>Previous lecture: Memory Mapped Inputs and Outputs  and Simple Peripherals </vt:lpstr>
      <vt:lpstr>Programmed I/O</vt:lpstr>
      <vt:lpstr>PowerPoint Presentation</vt:lpstr>
      <vt:lpstr>Interrupt Driven IO</vt:lpstr>
      <vt:lpstr>Interrupt Driven IO</vt:lpstr>
      <vt:lpstr>Interrupt Driven IO</vt:lpstr>
      <vt:lpstr>DIRECT MEMORY ACCESS</vt:lpstr>
      <vt:lpstr>Direct Memory Access (DMA)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Direct Memory Access – Why?</vt:lpstr>
      <vt:lpstr>PowerPoint Presentation</vt:lpstr>
      <vt:lpstr>PowerPoint Presentation</vt:lpstr>
      <vt:lpstr>PowerPoint Presentation</vt:lpstr>
      <vt:lpstr>PowerPoint Presentation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L10 - DMA and Processes</dc:title>
  <dc:creator>Anthony Rowe</dc:creator>
  <cp:lastModifiedBy>Rwema Rwema Dominique</cp:lastModifiedBy>
  <cp:revision>4</cp:revision>
  <dcterms:created xsi:type="dcterms:W3CDTF">2023-08-07T20:53:37Z</dcterms:created>
  <dcterms:modified xsi:type="dcterms:W3CDTF">2024-02-28T05:48:24Z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2023-02-14T00:00:00Z</vt:filetime>
  </property>
  <property fmtid="{D5CDD505-2E9C-101B-9397-08002B2CF9AE}" pid="3" name="Creator">
    <vt:lpwstr>PowerPoint</vt:lpwstr>
  </property>
  <property fmtid="{D5CDD505-2E9C-101B-9397-08002B2CF9AE}" pid="4" name="LastSaved">
    <vt:filetime>2023-08-07T00:00:00Z</vt:filetime>
  </property>
  <property fmtid="{D5CDD505-2E9C-101B-9397-08002B2CF9AE}" pid="5" name="Producer">
    <vt:lpwstr>macOS Version 13.1 (Build 22C65) Quartz PDFContext</vt:lpwstr>
  </property>
</Properties>
</file>